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4"/>
    <p:sldMasterId id="2147483648" r:id="rId5"/>
    <p:sldMasterId id="2147483669" r:id="rId6"/>
    <p:sldMasterId id="2147483653" r:id="rId7"/>
  </p:sldMasterIdLst>
  <p:notesMasterIdLst>
    <p:notesMasterId r:id="rId46"/>
  </p:notesMasterIdLst>
  <p:sldIdLst>
    <p:sldId id="260" r:id="rId8"/>
    <p:sldId id="262" r:id="rId9"/>
    <p:sldId id="265" r:id="rId10"/>
    <p:sldId id="267" r:id="rId11"/>
    <p:sldId id="264" r:id="rId12"/>
    <p:sldId id="281" r:id="rId13"/>
    <p:sldId id="266" r:id="rId14"/>
    <p:sldId id="268" r:id="rId15"/>
    <p:sldId id="269" r:id="rId16"/>
    <p:sldId id="275" r:id="rId17"/>
    <p:sldId id="270" r:id="rId18"/>
    <p:sldId id="294" r:id="rId19"/>
    <p:sldId id="271" r:id="rId20"/>
    <p:sldId id="295" r:id="rId21"/>
    <p:sldId id="272" r:id="rId22"/>
    <p:sldId id="297" r:id="rId23"/>
    <p:sldId id="285" r:id="rId24"/>
    <p:sldId id="274" r:id="rId25"/>
    <p:sldId id="300" r:id="rId26"/>
    <p:sldId id="273" r:id="rId27"/>
    <p:sldId id="282" r:id="rId28"/>
    <p:sldId id="276" r:id="rId29"/>
    <p:sldId id="301" r:id="rId30"/>
    <p:sldId id="277" r:id="rId31"/>
    <p:sldId id="278" r:id="rId32"/>
    <p:sldId id="286" r:id="rId33"/>
    <p:sldId id="303" r:id="rId34"/>
    <p:sldId id="302" r:id="rId35"/>
    <p:sldId id="280" r:id="rId36"/>
    <p:sldId id="304" r:id="rId37"/>
    <p:sldId id="299" r:id="rId38"/>
    <p:sldId id="284" r:id="rId39"/>
    <p:sldId id="287" r:id="rId40"/>
    <p:sldId id="293" r:id="rId41"/>
    <p:sldId id="289" r:id="rId42"/>
    <p:sldId id="290" r:id="rId43"/>
    <p:sldId id="291" r:id="rId44"/>
    <p:sldId id="292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B140515-850C-A476-A26C-67933BE8F12E}" name="Louisa M. Searle" initials="LS" userId="S::louisa@firstgive.co.uk::bf6f98f5-3495-41a2-b727-5ac5f5eaff76" providerId="AD"/>
  <p188:author id="{DB06D5BD-00E4-BB1B-2240-06A810852DE8}" name="Michael Anderson" initials="MA" userId="S::michael@firstgive.co.uk::b44d9cf7-c2a3-49aa-8bc6-ab44654cdb74" providerId="AD"/>
  <p188:author id="{D994BFFF-0E82-DF55-CD42-15CDC5EC5374}" name="Isaac Jones" initials="IJ" userId="S::Isaac@firstgive.co.uk::063ea86c-d924-4530-99f6-a184173195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2674"/>
    <a:srgbClr val="2BB9CD"/>
    <a:srgbClr val="F47C58"/>
    <a:srgbClr val="EBE6F3"/>
    <a:srgbClr val="CAEDF3"/>
    <a:srgbClr val="FFFFFF"/>
    <a:srgbClr val="FACCBE"/>
    <a:srgbClr val="E4BAAD"/>
    <a:srgbClr val="DECCE4"/>
    <a:srgbClr val="673A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31D814-2E7C-4BD0-8796-6DB8E7B9440E}" v="48" dt="2026-04-16T14:13:46.8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0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microsoft.com/office/2018/10/relationships/authors" Target="author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viewProps" Target="viewProps.xml"/><Relationship Id="rId8" Type="http://schemas.openxmlformats.org/officeDocument/2006/relationships/slide" Target="slides/slide1.xml"/><Relationship Id="rId5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Anderson" userId="b44d9cf7-c2a3-49aa-8bc6-ab44654cdb74" providerId="ADAL" clId="{4C9469C7-6E8B-45D8-9FE9-D8CC31E65F7B}"/>
    <pc:docChg chg="undo custSel addSld delSld modSld">
      <pc:chgData name="Michael Anderson" userId="b44d9cf7-c2a3-49aa-8bc6-ab44654cdb74" providerId="ADAL" clId="{4C9469C7-6E8B-45D8-9FE9-D8CC31E65F7B}" dt="2026-04-17T08:47:32.874" v="514" actId="1076"/>
      <pc:docMkLst>
        <pc:docMk/>
      </pc:docMkLst>
      <pc:sldChg chg="addSp modSp mod">
        <pc:chgData name="Michael Anderson" userId="b44d9cf7-c2a3-49aa-8bc6-ab44654cdb74" providerId="ADAL" clId="{4C9469C7-6E8B-45D8-9FE9-D8CC31E65F7B}" dt="2026-04-16T14:02:01.375" v="343" actId="1076"/>
        <pc:sldMkLst>
          <pc:docMk/>
          <pc:sldMk cId="307844969" sldId="260"/>
        </pc:sldMkLst>
        <pc:spChg chg="mod">
          <ac:chgData name="Michael Anderson" userId="b44d9cf7-c2a3-49aa-8bc6-ab44654cdb74" providerId="ADAL" clId="{4C9469C7-6E8B-45D8-9FE9-D8CC31E65F7B}" dt="2026-04-16T14:02:01.375" v="343" actId="1076"/>
          <ac:spMkLst>
            <pc:docMk/>
            <pc:sldMk cId="307844969" sldId="260"/>
            <ac:spMk id="3" creationId="{ADFD749C-F0D4-B752-53AB-B2499D95AFD8}"/>
          </ac:spMkLst>
        </pc:spChg>
        <pc:picChg chg="add mod">
          <ac:chgData name="Michael Anderson" userId="b44d9cf7-c2a3-49aa-8bc6-ab44654cdb74" providerId="ADAL" clId="{4C9469C7-6E8B-45D8-9FE9-D8CC31E65F7B}" dt="2026-04-16T14:01:56.573" v="342"/>
          <ac:picMkLst>
            <pc:docMk/>
            <pc:sldMk cId="307844969" sldId="260"/>
            <ac:picMk id="5" creationId="{735EC568-E64F-26A2-3DD7-A47727BD4BBA}"/>
          </ac:picMkLst>
        </pc:picChg>
      </pc:sldChg>
      <pc:sldChg chg="addSp modSp mod">
        <pc:chgData name="Michael Anderson" userId="b44d9cf7-c2a3-49aa-8bc6-ab44654cdb74" providerId="ADAL" clId="{4C9469C7-6E8B-45D8-9FE9-D8CC31E65F7B}" dt="2026-04-16T14:04:56.105" v="383"/>
        <pc:sldMkLst>
          <pc:docMk/>
          <pc:sldMk cId="3823161047" sldId="262"/>
        </pc:sldMkLst>
        <pc:spChg chg="mod">
          <ac:chgData name="Michael Anderson" userId="b44d9cf7-c2a3-49aa-8bc6-ab44654cdb74" providerId="ADAL" clId="{4C9469C7-6E8B-45D8-9FE9-D8CC31E65F7B}" dt="2026-04-16T13:41:13.288" v="0" actId="14100"/>
          <ac:spMkLst>
            <pc:docMk/>
            <pc:sldMk cId="3823161047" sldId="262"/>
            <ac:spMk id="3" creationId="{1DC0FE1C-D3E9-060D-8BD9-C844FDE3AD98}"/>
          </ac:spMkLst>
        </pc:spChg>
        <pc:spChg chg="mod">
          <ac:chgData name="Michael Anderson" userId="b44d9cf7-c2a3-49aa-8bc6-ab44654cdb74" providerId="ADAL" clId="{4C9469C7-6E8B-45D8-9FE9-D8CC31E65F7B}" dt="2026-04-16T14:04:13.428" v="382" actId="1076"/>
          <ac:spMkLst>
            <pc:docMk/>
            <pc:sldMk cId="3823161047" sldId="262"/>
            <ac:spMk id="4" creationId="{29A74A49-52FD-313A-C0AE-DBE4397BDE24}"/>
          </ac:spMkLst>
        </pc:spChg>
        <pc:picChg chg="add mod">
          <ac:chgData name="Michael Anderson" userId="b44d9cf7-c2a3-49aa-8bc6-ab44654cdb74" providerId="ADAL" clId="{4C9469C7-6E8B-45D8-9FE9-D8CC31E65F7B}" dt="2026-04-16T14:04:56.105" v="383"/>
          <ac:picMkLst>
            <pc:docMk/>
            <pc:sldMk cId="3823161047" sldId="262"/>
            <ac:picMk id="2" creationId="{78A74D7E-B421-64D1-ADC6-D1B534A49D23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05:36.866" v="395"/>
        <pc:sldMkLst>
          <pc:docMk/>
          <pc:sldMk cId="1553628154" sldId="264"/>
        </pc:sldMkLst>
        <pc:spChg chg="mod">
          <ac:chgData name="Michael Anderson" userId="b44d9cf7-c2a3-49aa-8bc6-ab44654cdb74" providerId="ADAL" clId="{4C9469C7-6E8B-45D8-9FE9-D8CC31E65F7B}" dt="2026-04-16T13:41:53.460" v="9" actId="404"/>
          <ac:spMkLst>
            <pc:docMk/>
            <pc:sldMk cId="1553628154" sldId="264"/>
            <ac:spMk id="4" creationId="{E96E4631-A3D7-1D7F-0581-721A5DDA8128}"/>
          </ac:spMkLst>
        </pc:spChg>
        <pc:spChg chg="del">
          <ac:chgData name="Michael Anderson" userId="b44d9cf7-c2a3-49aa-8bc6-ab44654cdb74" providerId="ADAL" clId="{4C9469C7-6E8B-45D8-9FE9-D8CC31E65F7B}" dt="2026-04-16T14:05:05.051" v="386" actId="478"/>
          <ac:spMkLst>
            <pc:docMk/>
            <pc:sldMk cId="1553628154" sldId="264"/>
            <ac:spMk id="6" creationId="{62B1EA18-870A-1FB9-5DB5-5E828C17885E}"/>
          </ac:spMkLst>
        </pc:spChg>
        <pc:spChg chg="add mod">
          <ac:chgData name="Michael Anderson" userId="b44d9cf7-c2a3-49aa-8bc6-ab44654cdb74" providerId="ADAL" clId="{4C9469C7-6E8B-45D8-9FE9-D8CC31E65F7B}" dt="2026-04-16T14:05:05.051" v="386" actId="478"/>
          <ac:spMkLst>
            <pc:docMk/>
            <pc:sldMk cId="1553628154" sldId="264"/>
            <ac:spMk id="7" creationId="{CF0F739C-6341-14DA-D70B-32B4542D82B3}"/>
          </ac:spMkLst>
        </pc:spChg>
        <pc:spChg chg="add mod">
          <ac:chgData name="Michael Anderson" userId="b44d9cf7-c2a3-49aa-8bc6-ab44654cdb74" providerId="ADAL" clId="{4C9469C7-6E8B-45D8-9FE9-D8CC31E65F7B}" dt="2026-04-16T14:05:36.866" v="395"/>
          <ac:spMkLst>
            <pc:docMk/>
            <pc:sldMk cId="1553628154" sldId="264"/>
            <ac:spMk id="8" creationId="{02E90826-04CF-3846-2C76-EA82CC531D6A}"/>
          </ac:spMkLst>
        </pc:spChg>
        <pc:picChg chg="add mod">
          <ac:chgData name="Michael Anderson" userId="b44d9cf7-c2a3-49aa-8bc6-ab44654cdb74" providerId="ADAL" clId="{4C9469C7-6E8B-45D8-9FE9-D8CC31E65F7B}" dt="2026-04-16T14:05:36.866" v="395"/>
          <ac:picMkLst>
            <pc:docMk/>
            <pc:sldMk cId="1553628154" sldId="264"/>
            <ac:picMk id="9" creationId="{D22A3F69-40A7-7558-DB95-21CC87D40E0D}"/>
          </ac:picMkLst>
        </pc:picChg>
        <pc:cxnChg chg="mod">
          <ac:chgData name="Michael Anderson" userId="b44d9cf7-c2a3-49aa-8bc6-ab44654cdb74" providerId="ADAL" clId="{4C9469C7-6E8B-45D8-9FE9-D8CC31E65F7B}" dt="2026-04-16T13:41:49.359" v="5" actId="1076"/>
          <ac:cxnSpMkLst>
            <pc:docMk/>
            <pc:sldMk cId="1553628154" sldId="264"/>
            <ac:cxnSpMk id="5" creationId="{DCE44733-E706-D9EF-0750-977470404433}"/>
          </ac:cxnSpMkLst>
        </pc:cxnChg>
      </pc:sldChg>
      <pc:sldChg chg="addSp delSp modSp mod">
        <pc:chgData name="Michael Anderson" userId="b44d9cf7-c2a3-49aa-8bc6-ab44654cdb74" providerId="ADAL" clId="{4C9469C7-6E8B-45D8-9FE9-D8CC31E65F7B}" dt="2026-04-16T14:05:32.450" v="393"/>
        <pc:sldMkLst>
          <pc:docMk/>
          <pc:sldMk cId="2322857075" sldId="265"/>
        </pc:sldMkLst>
        <pc:spChg chg="mod">
          <ac:chgData name="Michael Anderson" userId="b44d9cf7-c2a3-49aa-8bc6-ab44654cdb74" providerId="ADAL" clId="{4C9469C7-6E8B-45D8-9FE9-D8CC31E65F7B}" dt="2026-04-16T13:41:20.271" v="1" actId="14100"/>
          <ac:spMkLst>
            <pc:docMk/>
            <pc:sldMk cId="2322857075" sldId="265"/>
            <ac:spMk id="2" creationId="{D99BA987-FEE6-622B-B053-6A79766839BA}"/>
          </ac:spMkLst>
        </pc:spChg>
        <pc:spChg chg="add mod">
          <ac:chgData name="Michael Anderson" userId="b44d9cf7-c2a3-49aa-8bc6-ab44654cdb74" providerId="ADAL" clId="{4C9469C7-6E8B-45D8-9FE9-D8CC31E65F7B}" dt="2026-04-16T14:05:00.450" v="384" actId="478"/>
          <ac:spMkLst>
            <pc:docMk/>
            <pc:sldMk cId="2322857075" sldId="265"/>
            <ac:spMk id="7" creationId="{002D3D4E-EA81-FE60-22C4-BC93D0B9DF71}"/>
          </ac:spMkLst>
        </pc:spChg>
        <pc:spChg chg="add mod">
          <ac:chgData name="Michael Anderson" userId="b44d9cf7-c2a3-49aa-8bc6-ab44654cdb74" providerId="ADAL" clId="{4C9469C7-6E8B-45D8-9FE9-D8CC31E65F7B}" dt="2026-04-16T14:05:32.450" v="393"/>
          <ac:spMkLst>
            <pc:docMk/>
            <pc:sldMk cId="2322857075" sldId="265"/>
            <ac:spMk id="8" creationId="{B02DDE2E-1723-4B88-1C4A-572FCAB177D4}"/>
          </ac:spMkLst>
        </pc:spChg>
        <pc:spChg chg="del">
          <ac:chgData name="Michael Anderson" userId="b44d9cf7-c2a3-49aa-8bc6-ab44654cdb74" providerId="ADAL" clId="{4C9469C7-6E8B-45D8-9FE9-D8CC31E65F7B}" dt="2026-04-16T14:05:00.450" v="384" actId="478"/>
          <ac:spMkLst>
            <pc:docMk/>
            <pc:sldMk cId="2322857075" sldId="265"/>
            <ac:spMk id="10" creationId="{79BEEC83-CBB0-68A6-C171-2B68B440D945}"/>
          </ac:spMkLst>
        </pc:spChg>
        <pc:picChg chg="add mod">
          <ac:chgData name="Michael Anderson" userId="b44d9cf7-c2a3-49aa-8bc6-ab44654cdb74" providerId="ADAL" clId="{4C9469C7-6E8B-45D8-9FE9-D8CC31E65F7B}" dt="2026-04-16T14:05:32.450" v="393"/>
          <ac:picMkLst>
            <pc:docMk/>
            <pc:sldMk cId="2322857075" sldId="265"/>
            <ac:picMk id="9" creationId="{47EDB3E2-DEAD-FB9C-C2D5-782CFD0AF402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05:41.498" v="397"/>
        <pc:sldMkLst>
          <pc:docMk/>
          <pc:sldMk cId="1227218222" sldId="266"/>
        </pc:sldMkLst>
        <pc:spChg chg="mod">
          <ac:chgData name="Michael Anderson" userId="b44d9cf7-c2a3-49aa-8bc6-ab44654cdb74" providerId="ADAL" clId="{4C9469C7-6E8B-45D8-9FE9-D8CC31E65F7B}" dt="2026-04-16T13:42:47.034" v="13" actId="14100"/>
          <ac:spMkLst>
            <pc:docMk/>
            <pc:sldMk cId="1227218222" sldId="266"/>
            <ac:spMk id="2" creationId="{2D5B87E7-BF13-B1DE-B15E-516A3D09520C}"/>
          </ac:spMkLst>
        </pc:spChg>
        <pc:spChg chg="del">
          <ac:chgData name="Michael Anderson" userId="b44d9cf7-c2a3-49aa-8bc6-ab44654cdb74" providerId="ADAL" clId="{4C9469C7-6E8B-45D8-9FE9-D8CC31E65F7B}" dt="2026-04-16T14:05:11.533" v="388" actId="478"/>
          <ac:spMkLst>
            <pc:docMk/>
            <pc:sldMk cId="1227218222" sldId="266"/>
            <ac:spMk id="4" creationId="{34DDB206-11B7-E2AC-584F-2B23404C5C99}"/>
          </ac:spMkLst>
        </pc:spChg>
        <pc:spChg chg="add mod">
          <ac:chgData name="Michael Anderson" userId="b44d9cf7-c2a3-49aa-8bc6-ab44654cdb74" providerId="ADAL" clId="{4C9469C7-6E8B-45D8-9FE9-D8CC31E65F7B}" dt="2026-04-16T14:05:11.533" v="388" actId="478"/>
          <ac:spMkLst>
            <pc:docMk/>
            <pc:sldMk cId="1227218222" sldId="266"/>
            <ac:spMk id="6" creationId="{274AF2F9-B068-2337-4E60-994122344A8F}"/>
          </ac:spMkLst>
        </pc:spChg>
        <pc:spChg chg="add mod">
          <ac:chgData name="Michael Anderson" userId="b44d9cf7-c2a3-49aa-8bc6-ab44654cdb74" providerId="ADAL" clId="{4C9469C7-6E8B-45D8-9FE9-D8CC31E65F7B}" dt="2026-04-16T14:05:41.498" v="397"/>
          <ac:spMkLst>
            <pc:docMk/>
            <pc:sldMk cId="1227218222" sldId="266"/>
            <ac:spMk id="7" creationId="{2A1C1E6F-AC02-AC62-8012-23166EB9F8C0}"/>
          </ac:spMkLst>
        </pc:spChg>
        <pc:picChg chg="add mod">
          <ac:chgData name="Michael Anderson" userId="b44d9cf7-c2a3-49aa-8bc6-ab44654cdb74" providerId="ADAL" clId="{4C9469C7-6E8B-45D8-9FE9-D8CC31E65F7B}" dt="2026-04-16T14:05:41.498" v="397"/>
          <ac:picMkLst>
            <pc:docMk/>
            <pc:sldMk cId="1227218222" sldId="266"/>
            <ac:picMk id="8" creationId="{1610BB99-418D-E301-0B25-A15B8EEAD647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05:35.346" v="394"/>
        <pc:sldMkLst>
          <pc:docMk/>
          <pc:sldMk cId="2314963219" sldId="267"/>
        </pc:sldMkLst>
        <pc:spChg chg="mod">
          <ac:chgData name="Michael Anderson" userId="b44d9cf7-c2a3-49aa-8bc6-ab44654cdb74" providerId="ADAL" clId="{4C9469C7-6E8B-45D8-9FE9-D8CC31E65F7B}" dt="2026-04-16T13:41:30.888" v="2" actId="14100"/>
          <ac:spMkLst>
            <pc:docMk/>
            <pc:sldMk cId="2314963219" sldId="267"/>
            <ac:spMk id="2" creationId="{48010647-44BE-0AC9-5501-DCF72BC8CB5A}"/>
          </ac:spMkLst>
        </pc:spChg>
        <pc:spChg chg="add mod">
          <ac:chgData name="Michael Anderson" userId="b44d9cf7-c2a3-49aa-8bc6-ab44654cdb74" providerId="ADAL" clId="{4C9469C7-6E8B-45D8-9FE9-D8CC31E65F7B}" dt="2026-04-16T14:05:02.802" v="385" actId="478"/>
          <ac:spMkLst>
            <pc:docMk/>
            <pc:sldMk cId="2314963219" sldId="267"/>
            <ac:spMk id="4" creationId="{12C2DE8A-91A3-5F25-CE15-EB48B9C485F9}"/>
          </ac:spMkLst>
        </pc:spChg>
        <pc:spChg chg="del">
          <ac:chgData name="Michael Anderson" userId="b44d9cf7-c2a3-49aa-8bc6-ab44654cdb74" providerId="ADAL" clId="{4C9469C7-6E8B-45D8-9FE9-D8CC31E65F7B}" dt="2026-04-16T14:05:02.802" v="385" actId="478"/>
          <ac:spMkLst>
            <pc:docMk/>
            <pc:sldMk cId="2314963219" sldId="267"/>
            <ac:spMk id="5" creationId="{57693A0A-7E52-11D5-A5F0-E1A711C589A2}"/>
          </ac:spMkLst>
        </pc:spChg>
        <pc:spChg chg="add mod">
          <ac:chgData name="Michael Anderson" userId="b44d9cf7-c2a3-49aa-8bc6-ab44654cdb74" providerId="ADAL" clId="{4C9469C7-6E8B-45D8-9FE9-D8CC31E65F7B}" dt="2026-04-16T14:05:35.346" v="394"/>
          <ac:spMkLst>
            <pc:docMk/>
            <pc:sldMk cId="2314963219" sldId="267"/>
            <ac:spMk id="6" creationId="{E7E36921-70F3-4ED9-6218-C0608943F4E3}"/>
          </ac:spMkLst>
        </pc:spChg>
        <pc:picChg chg="add mod">
          <ac:chgData name="Michael Anderson" userId="b44d9cf7-c2a3-49aa-8bc6-ab44654cdb74" providerId="ADAL" clId="{4C9469C7-6E8B-45D8-9FE9-D8CC31E65F7B}" dt="2026-04-16T14:05:35.346" v="394"/>
          <ac:picMkLst>
            <pc:docMk/>
            <pc:sldMk cId="2314963219" sldId="267"/>
            <ac:picMk id="7" creationId="{C85D4C88-C11E-5F0C-A467-660DB76517C1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05:43.566" v="398"/>
        <pc:sldMkLst>
          <pc:docMk/>
          <pc:sldMk cId="1944291722" sldId="268"/>
        </pc:sldMkLst>
        <pc:spChg chg="mod">
          <ac:chgData name="Michael Anderson" userId="b44d9cf7-c2a3-49aa-8bc6-ab44654cdb74" providerId="ADAL" clId="{4C9469C7-6E8B-45D8-9FE9-D8CC31E65F7B}" dt="2026-04-16T13:43:02.988" v="15" actId="20577"/>
          <ac:spMkLst>
            <pc:docMk/>
            <pc:sldMk cId="1944291722" sldId="268"/>
            <ac:spMk id="2" creationId="{D08DDDDE-4517-906C-D6DA-B708246541EA}"/>
          </ac:spMkLst>
        </pc:spChg>
        <pc:spChg chg="del">
          <ac:chgData name="Michael Anderson" userId="b44d9cf7-c2a3-49aa-8bc6-ab44654cdb74" providerId="ADAL" clId="{4C9469C7-6E8B-45D8-9FE9-D8CC31E65F7B}" dt="2026-04-16T14:05:14.333" v="389" actId="478"/>
          <ac:spMkLst>
            <pc:docMk/>
            <pc:sldMk cId="1944291722" sldId="268"/>
            <ac:spMk id="3" creationId="{8784007A-3056-64E8-87B9-E7FD60705B15}"/>
          </ac:spMkLst>
        </pc:spChg>
        <pc:spChg chg="mod">
          <ac:chgData name="Michael Anderson" userId="b44d9cf7-c2a3-49aa-8bc6-ab44654cdb74" providerId="ADAL" clId="{4C9469C7-6E8B-45D8-9FE9-D8CC31E65F7B}" dt="2026-04-16T13:43:08.482" v="16" actId="1076"/>
          <ac:spMkLst>
            <pc:docMk/>
            <pc:sldMk cId="1944291722" sldId="268"/>
            <ac:spMk id="5" creationId="{6D42321D-C6E1-3692-D66B-9FCB938FEB67}"/>
          </ac:spMkLst>
        </pc:spChg>
        <pc:spChg chg="add del mod">
          <ac:chgData name="Michael Anderson" userId="b44d9cf7-c2a3-49aa-8bc6-ab44654cdb74" providerId="ADAL" clId="{4C9469C7-6E8B-45D8-9FE9-D8CC31E65F7B}" dt="2026-04-16T14:05:22.351" v="392" actId="478"/>
          <ac:spMkLst>
            <pc:docMk/>
            <pc:sldMk cId="1944291722" sldId="268"/>
            <ac:spMk id="7" creationId="{08E94A9B-2C34-FBE6-8987-6EC561FD1B5D}"/>
          </ac:spMkLst>
        </pc:spChg>
        <pc:spChg chg="add mod">
          <ac:chgData name="Michael Anderson" userId="b44d9cf7-c2a3-49aa-8bc6-ab44654cdb74" providerId="ADAL" clId="{4C9469C7-6E8B-45D8-9FE9-D8CC31E65F7B}" dt="2026-04-16T14:05:43.566" v="398"/>
          <ac:spMkLst>
            <pc:docMk/>
            <pc:sldMk cId="1944291722" sldId="268"/>
            <ac:spMk id="8" creationId="{2E6179A5-1534-A3D7-A43D-ACDC025859A3}"/>
          </ac:spMkLst>
        </pc:spChg>
        <pc:picChg chg="add mod">
          <ac:chgData name="Michael Anderson" userId="b44d9cf7-c2a3-49aa-8bc6-ab44654cdb74" providerId="ADAL" clId="{4C9469C7-6E8B-45D8-9FE9-D8CC31E65F7B}" dt="2026-04-16T14:05:43.566" v="398"/>
          <ac:picMkLst>
            <pc:docMk/>
            <pc:sldMk cId="1944291722" sldId="268"/>
            <ac:picMk id="9" creationId="{647D5FA9-1409-2D55-91C9-4693F5B766B7}"/>
          </ac:picMkLst>
        </pc:picChg>
        <pc:cxnChg chg="mod">
          <ac:chgData name="Michael Anderson" userId="b44d9cf7-c2a3-49aa-8bc6-ab44654cdb74" providerId="ADAL" clId="{4C9469C7-6E8B-45D8-9FE9-D8CC31E65F7B}" dt="2026-04-16T13:43:01.084" v="14" actId="1076"/>
          <ac:cxnSpMkLst>
            <pc:docMk/>
            <pc:sldMk cId="1944291722" sldId="268"/>
            <ac:cxnSpMk id="4" creationId="{B9AC2F89-CFD1-9F48-B9A5-6172B3166E96}"/>
          </ac:cxnSpMkLst>
        </pc:cxnChg>
      </pc:sldChg>
      <pc:sldChg chg="addSp delSp modSp mod">
        <pc:chgData name="Michael Anderson" userId="b44d9cf7-c2a3-49aa-8bc6-ab44654cdb74" providerId="ADAL" clId="{4C9469C7-6E8B-45D8-9FE9-D8CC31E65F7B}" dt="2026-04-16T14:05:44.466" v="399"/>
        <pc:sldMkLst>
          <pc:docMk/>
          <pc:sldMk cId="2411698245" sldId="269"/>
        </pc:sldMkLst>
        <pc:spChg chg="mod">
          <ac:chgData name="Michael Anderson" userId="b44d9cf7-c2a3-49aa-8bc6-ab44654cdb74" providerId="ADAL" clId="{4C9469C7-6E8B-45D8-9FE9-D8CC31E65F7B}" dt="2026-04-16T13:44:22" v="35" actId="255"/>
          <ac:spMkLst>
            <pc:docMk/>
            <pc:sldMk cId="2411698245" sldId="269"/>
            <ac:spMk id="2" creationId="{C1463D71-4D81-1209-CD3C-B439F8B7B7C6}"/>
          </ac:spMkLst>
        </pc:spChg>
        <pc:spChg chg="del">
          <ac:chgData name="Michael Anderson" userId="b44d9cf7-c2a3-49aa-8bc6-ab44654cdb74" providerId="ADAL" clId="{4C9469C7-6E8B-45D8-9FE9-D8CC31E65F7B}" dt="2026-04-16T14:05:18.794" v="390" actId="478"/>
          <ac:spMkLst>
            <pc:docMk/>
            <pc:sldMk cId="2411698245" sldId="269"/>
            <ac:spMk id="4" creationId="{BF18A5EE-BC84-7E33-818D-01E0BA70777B}"/>
          </ac:spMkLst>
        </pc:spChg>
        <pc:spChg chg="add del mod">
          <ac:chgData name="Michael Anderson" userId="b44d9cf7-c2a3-49aa-8bc6-ab44654cdb74" providerId="ADAL" clId="{4C9469C7-6E8B-45D8-9FE9-D8CC31E65F7B}" dt="2026-04-16T14:05:20.232" v="391" actId="478"/>
          <ac:spMkLst>
            <pc:docMk/>
            <pc:sldMk cId="2411698245" sldId="269"/>
            <ac:spMk id="9" creationId="{610438D4-191A-5241-F1E8-B844F17780D3}"/>
          </ac:spMkLst>
        </pc:spChg>
        <pc:spChg chg="add mod">
          <ac:chgData name="Michael Anderson" userId="b44d9cf7-c2a3-49aa-8bc6-ab44654cdb74" providerId="ADAL" clId="{4C9469C7-6E8B-45D8-9FE9-D8CC31E65F7B}" dt="2026-04-16T14:05:44.466" v="399"/>
          <ac:spMkLst>
            <pc:docMk/>
            <pc:sldMk cId="2411698245" sldId="269"/>
            <ac:spMk id="10" creationId="{4B6CE06A-8A82-6279-A26B-E2DA8568B9A8}"/>
          </ac:spMkLst>
        </pc:spChg>
        <pc:picChg chg="add mod">
          <ac:chgData name="Michael Anderson" userId="b44d9cf7-c2a3-49aa-8bc6-ab44654cdb74" providerId="ADAL" clId="{4C9469C7-6E8B-45D8-9FE9-D8CC31E65F7B}" dt="2026-04-16T14:05:44.466" v="399"/>
          <ac:picMkLst>
            <pc:docMk/>
            <pc:sldMk cId="2411698245" sldId="269"/>
            <ac:picMk id="11" creationId="{831E3C20-3EDA-E0E7-F07D-79FB6D7A7A75}"/>
          </ac:picMkLst>
        </pc:picChg>
      </pc:sldChg>
      <pc:sldChg chg="addSp modSp mod">
        <pc:chgData name="Michael Anderson" userId="b44d9cf7-c2a3-49aa-8bc6-ab44654cdb74" providerId="ADAL" clId="{4C9469C7-6E8B-45D8-9FE9-D8CC31E65F7B}" dt="2026-04-16T14:05:59.848" v="403"/>
        <pc:sldMkLst>
          <pc:docMk/>
          <pc:sldMk cId="3959147610" sldId="270"/>
        </pc:sldMkLst>
        <pc:spChg chg="mod">
          <ac:chgData name="Michael Anderson" userId="b44d9cf7-c2a3-49aa-8bc6-ab44654cdb74" providerId="ADAL" clId="{4C9469C7-6E8B-45D8-9FE9-D8CC31E65F7B}" dt="2026-04-16T13:44:44.563" v="36" actId="14100"/>
          <ac:spMkLst>
            <pc:docMk/>
            <pc:sldMk cId="3959147610" sldId="270"/>
            <ac:spMk id="3" creationId="{BC3535DE-6BFD-4FE5-2F81-2043BEA555A2}"/>
          </ac:spMkLst>
        </pc:spChg>
        <pc:spChg chg="mod">
          <ac:chgData name="Michael Anderson" userId="b44d9cf7-c2a3-49aa-8bc6-ab44654cdb74" providerId="ADAL" clId="{4C9469C7-6E8B-45D8-9FE9-D8CC31E65F7B}" dt="2026-04-16T14:05:54.482" v="402" actId="20577"/>
          <ac:spMkLst>
            <pc:docMk/>
            <pc:sldMk cId="3959147610" sldId="270"/>
            <ac:spMk id="7" creationId="{B4F371BD-E1E4-F9CA-89B8-8D3C12883ABE}"/>
          </ac:spMkLst>
        </pc:spChg>
        <pc:picChg chg="add mod">
          <ac:chgData name="Michael Anderson" userId="b44d9cf7-c2a3-49aa-8bc6-ab44654cdb74" providerId="ADAL" clId="{4C9469C7-6E8B-45D8-9FE9-D8CC31E65F7B}" dt="2026-04-16T14:05:59.848" v="403"/>
          <ac:picMkLst>
            <pc:docMk/>
            <pc:sldMk cId="3959147610" sldId="270"/>
            <ac:picMk id="2" creationId="{ADF614ED-EF1E-33A1-3817-3ACD5DA09F78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06:22.547" v="408"/>
        <pc:sldMkLst>
          <pc:docMk/>
          <pc:sldMk cId="821124822" sldId="271"/>
        </pc:sldMkLst>
        <pc:spChg chg="add del mod">
          <ac:chgData name="Michael Anderson" userId="b44d9cf7-c2a3-49aa-8bc6-ab44654cdb74" providerId="ADAL" clId="{4C9469C7-6E8B-45D8-9FE9-D8CC31E65F7B}" dt="2026-04-16T14:06:21.899" v="407" actId="478"/>
          <ac:spMkLst>
            <pc:docMk/>
            <pc:sldMk cId="821124822" sldId="271"/>
            <ac:spMk id="4" creationId="{3E422124-329D-5F27-F538-A33B0A18B17A}"/>
          </ac:spMkLst>
        </pc:spChg>
        <pc:spChg chg="add mod">
          <ac:chgData name="Michael Anderson" userId="b44d9cf7-c2a3-49aa-8bc6-ab44654cdb74" providerId="ADAL" clId="{4C9469C7-6E8B-45D8-9FE9-D8CC31E65F7B}" dt="2026-04-16T14:06:22.547" v="408"/>
          <ac:spMkLst>
            <pc:docMk/>
            <pc:sldMk cId="821124822" sldId="271"/>
            <ac:spMk id="5" creationId="{3CF8268F-5CC9-AD18-452B-11E53FCB0228}"/>
          </ac:spMkLst>
        </pc:spChg>
        <pc:spChg chg="del">
          <ac:chgData name="Michael Anderson" userId="b44d9cf7-c2a3-49aa-8bc6-ab44654cdb74" providerId="ADAL" clId="{4C9469C7-6E8B-45D8-9FE9-D8CC31E65F7B}" dt="2026-04-16T14:06:19.348" v="406" actId="478"/>
          <ac:spMkLst>
            <pc:docMk/>
            <pc:sldMk cId="821124822" sldId="271"/>
            <ac:spMk id="6" creationId="{77BB89AB-AD56-D704-8E42-C69EFE029FE3}"/>
          </ac:spMkLst>
        </pc:spChg>
        <pc:spChg chg="mod">
          <ac:chgData name="Michael Anderson" userId="b44d9cf7-c2a3-49aa-8bc6-ab44654cdb74" providerId="ADAL" clId="{4C9469C7-6E8B-45D8-9FE9-D8CC31E65F7B}" dt="2026-04-16T13:45:15.803" v="37" actId="14100"/>
          <ac:spMkLst>
            <pc:docMk/>
            <pc:sldMk cId="821124822" sldId="271"/>
            <ac:spMk id="16" creationId="{E4535263-B866-7C44-493B-BE0581D1C52F}"/>
          </ac:spMkLst>
        </pc:spChg>
        <pc:spChg chg="mod">
          <ac:chgData name="Michael Anderson" userId="b44d9cf7-c2a3-49aa-8bc6-ab44654cdb74" providerId="ADAL" clId="{4C9469C7-6E8B-45D8-9FE9-D8CC31E65F7B}" dt="2026-04-16T13:45:15.803" v="37" actId="14100"/>
          <ac:spMkLst>
            <pc:docMk/>
            <pc:sldMk cId="821124822" sldId="271"/>
            <ac:spMk id="17" creationId="{634C587E-8173-F3F6-D2F5-E16F46C9C627}"/>
          </ac:spMkLst>
        </pc:spChg>
        <pc:picChg chg="add mod">
          <ac:chgData name="Michael Anderson" userId="b44d9cf7-c2a3-49aa-8bc6-ab44654cdb74" providerId="ADAL" clId="{4C9469C7-6E8B-45D8-9FE9-D8CC31E65F7B}" dt="2026-04-16T14:06:22.547" v="408"/>
          <ac:picMkLst>
            <pc:docMk/>
            <pc:sldMk cId="821124822" sldId="271"/>
            <ac:picMk id="7" creationId="{3F319261-DF1C-E9F4-EF26-7C311DB0B243}"/>
          </ac:picMkLst>
        </pc:picChg>
        <pc:picChg chg="mod">
          <ac:chgData name="Michael Anderson" userId="b44d9cf7-c2a3-49aa-8bc6-ab44654cdb74" providerId="ADAL" clId="{4C9469C7-6E8B-45D8-9FE9-D8CC31E65F7B}" dt="2026-04-16T13:45:17.896" v="38" actId="1076"/>
          <ac:picMkLst>
            <pc:docMk/>
            <pc:sldMk cId="821124822" sldId="271"/>
            <ac:picMk id="11" creationId="{672F8E98-9499-6A0E-D7C5-69762C17B286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06:27.948" v="410"/>
        <pc:sldMkLst>
          <pc:docMk/>
          <pc:sldMk cId="751705083" sldId="272"/>
        </pc:sldMkLst>
        <pc:spChg chg="mod">
          <ac:chgData name="Michael Anderson" userId="b44d9cf7-c2a3-49aa-8bc6-ab44654cdb74" providerId="ADAL" clId="{4C9469C7-6E8B-45D8-9FE9-D8CC31E65F7B}" dt="2026-04-16T13:46:13.566" v="84" actId="1036"/>
          <ac:spMkLst>
            <pc:docMk/>
            <pc:sldMk cId="751705083" sldId="272"/>
            <ac:spMk id="2" creationId="{BA95F0A7-2536-5DB5-B53F-F4EFF7D02C29}"/>
          </ac:spMkLst>
        </pc:spChg>
        <pc:spChg chg="mod">
          <ac:chgData name="Michael Anderson" userId="b44d9cf7-c2a3-49aa-8bc6-ab44654cdb74" providerId="ADAL" clId="{4C9469C7-6E8B-45D8-9FE9-D8CC31E65F7B}" dt="2026-04-16T13:46:03.943" v="67" actId="1036"/>
          <ac:spMkLst>
            <pc:docMk/>
            <pc:sldMk cId="751705083" sldId="272"/>
            <ac:spMk id="3" creationId="{BB479CD2-EAA0-D9C0-1E53-8E4EE84B7274}"/>
          </ac:spMkLst>
        </pc:spChg>
        <pc:spChg chg="del">
          <ac:chgData name="Michael Anderson" userId="b44d9cf7-c2a3-49aa-8bc6-ab44654cdb74" providerId="ADAL" clId="{4C9469C7-6E8B-45D8-9FE9-D8CC31E65F7B}" dt="2026-04-16T14:06:26.898" v="409" actId="478"/>
          <ac:spMkLst>
            <pc:docMk/>
            <pc:sldMk cId="751705083" sldId="272"/>
            <ac:spMk id="4" creationId="{38027185-AC0B-17E4-6C56-F2A9F03D310C}"/>
          </ac:spMkLst>
        </pc:spChg>
        <pc:spChg chg="add mod">
          <ac:chgData name="Michael Anderson" userId="b44d9cf7-c2a3-49aa-8bc6-ab44654cdb74" providerId="ADAL" clId="{4C9469C7-6E8B-45D8-9FE9-D8CC31E65F7B}" dt="2026-04-16T14:06:27.948" v="410"/>
          <ac:spMkLst>
            <pc:docMk/>
            <pc:sldMk cId="751705083" sldId="272"/>
            <ac:spMk id="5" creationId="{7C3DCE39-FF25-A29C-6BF7-69716FFDA093}"/>
          </ac:spMkLst>
        </pc:spChg>
        <pc:picChg chg="add mod">
          <ac:chgData name="Michael Anderson" userId="b44d9cf7-c2a3-49aa-8bc6-ab44654cdb74" providerId="ADAL" clId="{4C9469C7-6E8B-45D8-9FE9-D8CC31E65F7B}" dt="2026-04-16T14:06:27.948" v="410"/>
          <ac:picMkLst>
            <pc:docMk/>
            <pc:sldMk cId="751705083" sldId="272"/>
            <ac:picMk id="8" creationId="{58B3318C-F57C-A12C-080D-7D2B2B445BC4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07:11.946" v="423"/>
        <pc:sldMkLst>
          <pc:docMk/>
          <pc:sldMk cId="3940641164" sldId="273"/>
        </pc:sldMkLst>
        <pc:spChg chg="mod">
          <ac:chgData name="Michael Anderson" userId="b44d9cf7-c2a3-49aa-8bc6-ab44654cdb74" providerId="ADAL" clId="{4C9469C7-6E8B-45D8-9FE9-D8CC31E65F7B}" dt="2026-04-16T13:48:13.569" v="144" actId="1036"/>
          <ac:spMkLst>
            <pc:docMk/>
            <pc:sldMk cId="3940641164" sldId="273"/>
            <ac:spMk id="2" creationId="{CBDF914E-5101-DE30-4C20-430299086110}"/>
          </ac:spMkLst>
        </pc:spChg>
        <pc:spChg chg="del">
          <ac:chgData name="Michael Anderson" userId="b44d9cf7-c2a3-49aa-8bc6-ab44654cdb74" providerId="ADAL" clId="{4C9469C7-6E8B-45D8-9FE9-D8CC31E65F7B}" dt="2026-04-16T14:07:08.229" v="421" actId="478"/>
          <ac:spMkLst>
            <pc:docMk/>
            <pc:sldMk cId="3940641164" sldId="273"/>
            <ac:spMk id="3" creationId="{5DD8367C-851E-69C8-B090-EF3B68ECFAD1}"/>
          </ac:spMkLst>
        </pc:spChg>
        <pc:spChg chg="add del mod">
          <ac:chgData name="Michael Anderson" userId="b44d9cf7-c2a3-49aa-8bc6-ab44654cdb74" providerId="ADAL" clId="{4C9469C7-6E8B-45D8-9FE9-D8CC31E65F7B}" dt="2026-04-16T14:07:11.363" v="422" actId="478"/>
          <ac:spMkLst>
            <pc:docMk/>
            <pc:sldMk cId="3940641164" sldId="273"/>
            <ac:spMk id="5" creationId="{C3DFDF86-9D92-D969-C8DD-477F05F1BE7C}"/>
          </ac:spMkLst>
        </pc:spChg>
        <pc:spChg chg="add mod">
          <ac:chgData name="Michael Anderson" userId="b44d9cf7-c2a3-49aa-8bc6-ab44654cdb74" providerId="ADAL" clId="{4C9469C7-6E8B-45D8-9FE9-D8CC31E65F7B}" dt="2026-04-16T14:07:11.946" v="423"/>
          <ac:spMkLst>
            <pc:docMk/>
            <pc:sldMk cId="3940641164" sldId="273"/>
            <ac:spMk id="6" creationId="{CB93D1AB-68FF-060A-BCD7-AA6CF1475289}"/>
          </ac:spMkLst>
        </pc:spChg>
        <pc:spChg chg="mod">
          <ac:chgData name="Michael Anderson" userId="b44d9cf7-c2a3-49aa-8bc6-ab44654cdb74" providerId="ADAL" clId="{4C9469C7-6E8B-45D8-9FE9-D8CC31E65F7B}" dt="2026-04-16T13:47:46.306" v="123" actId="1035"/>
          <ac:spMkLst>
            <pc:docMk/>
            <pc:sldMk cId="3940641164" sldId="273"/>
            <ac:spMk id="18" creationId="{CA63CD8B-1942-E6CE-5DBE-2242A196690F}"/>
          </ac:spMkLst>
        </pc:spChg>
        <pc:spChg chg="mod">
          <ac:chgData name="Michael Anderson" userId="b44d9cf7-c2a3-49aa-8bc6-ab44654cdb74" providerId="ADAL" clId="{4C9469C7-6E8B-45D8-9FE9-D8CC31E65F7B}" dt="2026-04-16T13:47:53.472" v="136" actId="1037"/>
          <ac:spMkLst>
            <pc:docMk/>
            <pc:sldMk cId="3940641164" sldId="273"/>
            <ac:spMk id="19" creationId="{D32D2729-BCC1-DA1A-79D5-4A4A428FEF5B}"/>
          </ac:spMkLst>
        </pc:spChg>
        <pc:spChg chg="mod">
          <ac:chgData name="Michael Anderson" userId="b44d9cf7-c2a3-49aa-8bc6-ab44654cdb74" providerId="ADAL" clId="{4C9469C7-6E8B-45D8-9FE9-D8CC31E65F7B}" dt="2026-04-16T13:48:03.040" v="138" actId="1076"/>
          <ac:spMkLst>
            <pc:docMk/>
            <pc:sldMk cId="3940641164" sldId="273"/>
            <ac:spMk id="20" creationId="{9AE7543A-73CE-4140-1479-E3C5446D7E50}"/>
          </ac:spMkLst>
        </pc:spChg>
        <pc:picChg chg="mod">
          <ac:chgData name="Michael Anderson" userId="b44d9cf7-c2a3-49aa-8bc6-ab44654cdb74" providerId="ADAL" clId="{4C9469C7-6E8B-45D8-9FE9-D8CC31E65F7B}" dt="2026-04-16T13:48:23.917" v="165" actId="1038"/>
          <ac:picMkLst>
            <pc:docMk/>
            <pc:sldMk cId="3940641164" sldId="273"/>
            <ac:picMk id="7" creationId="{488F587A-9488-C642-9944-825944E029C7}"/>
          </ac:picMkLst>
        </pc:picChg>
        <pc:picChg chg="mod">
          <ac:chgData name="Michael Anderson" userId="b44d9cf7-c2a3-49aa-8bc6-ab44654cdb74" providerId="ADAL" clId="{4C9469C7-6E8B-45D8-9FE9-D8CC31E65F7B}" dt="2026-04-16T13:48:23.917" v="165" actId="1038"/>
          <ac:picMkLst>
            <pc:docMk/>
            <pc:sldMk cId="3940641164" sldId="273"/>
            <ac:picMk id="8" creationId="{46E45B37-DE28-A57A-DEAD-29A6BFA2C2A7}"/>
          </ac:picMkLst>
        </pc:picChg>
        <pc:picChg chg="mod">
          <ac:chgData name="Michael Anderson" userId="b44d9cf7-c2a3-49aa-8bc6-ab44654cdb74" providerId="ADAL" clId="{4C9469C7-6E8B-45D8-9FE9-D8CC31E65F7B}" dt="2026-04-16T13:48:23.917" v="165" actId="1038"/>
          <ac:picMkLst>
            <pc:docMk/>
            <pc:sldMk cId="3940641164" sldId="273"/>
            <ac:picMk id="9" creationId="{4922B781-7CF9-6781-6645-0D0E15A1E813}"/>
          </ac:picMkLst>
        </pc:picChg>
        <pc:picChg chg="add mod">
          <ac:chgData name="Michael Anderson" userId="b44d9cf7-c2a3-49aa-8bc6-ab44654cdb74" providerId="ADAL" clId="{4C9469C7-6E8B-45D8-9FE9-D8CC31E65F7B}" dt="2026-04-16T14:07:11.946" v="423"/>
          <ac:picMkLst>
            <pc:docMk/>
            <pc:sldMk cId="3940641164" sldId="273"/>
            <ac:picMk id="10" creationId="{78DEB023-EDC8-B8B3-F64F-94D2B4E2A2A8}"/>
          </ac:picMkLst>
        </pc:picChg>
      </pc:sldChg>
      <pc:sldChg chg="addSp modSp mod">
        <pc:chgData name="Michael Anderson" userId="b44d9cf7-c2a3-49aa-8bc6-ab44654cdb74" providerId="ADAL" clId="{4C9469C7-6E8B-45D8-9FE9-D8CC31E65F7B}" dt="2026-04-16T14:02:18.378" v="347" actId="1076"/>
        <pc:sldMkLst>
          <pc:docMk/>
          <pc:sldMk cId="2612789069" sldId="274"/>
        </pc:sldMkLst>
        <pc:spChg chg="mod">
          <ac:chgData name="Michael Anderson" userId="b44d9cf7-c2a3-49aa-8bc6-ab44654cdb74" providerId="ADAL" clId="{4C9469C7-6E8B-45D8-9FE9-D8CC31E65F7B}" dt="2026-04-16T14:02:18.378" v="347" actId="1076"/>
          <ac:spMkLst>
            <pc:docMk/>
            <pc:sldMk cId="2612789069" sldId="274"/>
            <ac:spMk id="5" creationId="{E5F1CEEC-D7F4-94B7-A7EA-674081BDAB9C}"/>
          </ac:spMkLst>
        </pc:spChg>
        <pc:picChg chg="add mod">
          <ac:chgData name="Michael Anderson" userId="b44d9cf7-c2a3-49aa-8bc6-ab44654cdb74" providerId="ADAL" clId="{4C9469C7-6E8B-45D8-9FE9-D8CC31E65F7B}" dt="2026-04-16T14:02:14.623" v="346"/>
          <ac:picMkLst>
            <pc:docMk/>
            <pc:sldMk cId="2612789069" sldId="274"/>
            <ac:picMk id="6" creationId="{DE99A114-A9F3-168B-8AFB-3CCD1D3280F8}"/>
          </ac:picMkLst>
        </pc:picChg>
      </pc:sldChg>
      <pc:sldChg chg="addSp modSp mod">
        <pc:chgData name="Michael Anderson" userId="b44d9cf7-c2a3-49aa-8bc6-ab44654cdb74" providerId="ADAL" clId="{4C9469C7-6E8B-45D8-9FE9-D8CC31E65F7B}" dt="2026-04-16T14:02:07.791" v="345" actId="1076"/>
        <pc:sldMkLst>
          <pc:docMk/>
          <pc:sldMk cId="3710618514" sldId="275"/>
        </pc:sldMkLst>
        <pc:spChg chg="mod">
          <ac:chgData name="Michael Anderson" userId="b44d9cf7-c2a3-49aa-8bc6-ab44654cdb74" providerId="ADAL" clId="{4C9469C7-6E8B-45D8-9FE9-D8CC31E65F7B}" dt="2026-04-16T14:02:07.791" v="345" actId="1076"/>
          <ac:spMkLst>
            <pc:docMk/>
            <pc:sldMk cId="3710618514" sldId="275"/>
            <ac:spMk id="5" creationId="{609EC79B-A474-4A27-8EC2-099CE8058999}"/>
          </ac:spMkLst>
        </pc:spChg>
        <pc:picChg chg="add mod">
          <ac:chgData name="Michael Anderson" userId="b44d9cf7-c2a3-49aa-8bc6-ab44654cdb74" providerId="ADAL" clId="{4C9469C7-6E8B-45D8-9FE9-D8CC31E65F7B}" dt="2026-04-16T14:02:04.841" v="344"/>
          <ac:picMkLst>
            <pc:docMk/>
            <pc:sldMk cId="3710618514" sldId="275"/>
            <ac:picMk id="6" creationId="{277A3668-54AF-2A18-C169-260BEF9B9FB9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07:25.813" v="429" actId="478"/>
        <pc:sldMkLst>
          <pc:docMk/>
          <pc:sldMk cId="508075829" sldId="276"/>
        </pc:sldMkLst>
        <pc:spChg chg="mod">
          <ac:chgData name="Michael Anderson" userId="b44d9cf7-c2a3-49aa-8bc6-ab44654cdb74" providerId="ADAL" clId="{4C9469C7-6E8B-45D8-9FE9-D8CC31E65F7B}" dt="2026-04-16T13:48:38.641" v="166" actId="14100"/>
          <ac:spMkLst>
            <pc:docMk/>
            <pc:sldMk cId="508075829" sldId="276"/>
            <ac:spMk id="2" creationId="{E6971916-3494-6CAA-B105-9181DF5A96FB}"/>
          </ac:spMkLst>
        </pc:spChg>
        <pc:spChg chg="add del mod">
          <ac:chgData name="Michael Anderson" userId="b44d9cf7-c2a3-49aa-8bc6-ab44654cdb74" providerId="ADAL" clId="{4C9469C7-6E8B-45D8-9FE9-D8CC31E65F7B}" dt="2026-04-16T14:07:25.813" v="429" actId="478"/>
          <ac:spMkLst>
            <pc:docMk/>
            <pc:sldMk cId="508075829" sldId="276"/>
            <ac:spMk id="4" creationId="{84FAAC07-9418-3AA7-5B87-FD2C39D91DEB}"/>
          </ac:spMkLst>
        </pc:spChg>
        <pc:spChg chg="add mod">
          <ac:chgData name="Michael Anderson" userId="b44d9cf7-c2a3-49aa-8bc6-ab44654cdb74" providerId="ADAL" clId="{4C9469C7-6E8B-45D8-9FE9-D8CC31E65F7B}" dt="2026-04-16T14:07:24.125" v="428"/>
          <ac:spMkLst>
            <pc:docMk/>
            <pc:sldMk cId="508075829" sldId="276"/>
            <ac:spMk id="5" creationId="{C5DEBB94-50A9-5B5E-14A2-08B3DC84F733}"/>
          </ac:spMkLst>
        </pc:spChg>
        <pc:spChg chg="del">
          <ac:chgData name="Michael Anderson" userId="b44d9cf7-c2a3-49aa-8bc6-ab44654cdb74" providerId="ADAL" clId="{4C9469C7-6E8B-45D8-9FE9-D8CC31E65F7B}" dt="2026-04-16T14:07:23.693" v="427" actId="478"/>
          <ac:spMkLst>
            <pc:docMk/>
            <pc:sldMk cId="508075829" sldId="276"/>
            <ac:spMk id="7" creationId="{C95BE7EC-8601-5614-FAA2-F5B038599086}"/>
          </ac:spMkLst>
        </pc:spChg>
        <pc:picChg chg="add mod">
          <ac:chgData name="Michael Anderson" userId="b44d9cf7-c2a3-49aa-8bc6-ab44654cdb74" providerId="ADAL" clId="{4C9469C7-6E8B-45D8-9FE9-D8CC31E65F7B}" dt="2026-04-16T14:07:24.125" v="428"/>
          <ac:picMkLst>
            <pc:docMk/>
            <pc:sldMk cId="508075829" sldId="276"/>
            <ac:picMk id="6" creationId="{4D001692-CC1D-0623-20A6-463D21A3B7C6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07:49.283" v="435"/>
        <pc:sldMkLst>
          <pc:docMk/>
          <pc:sldMk cId="16889848" sldId="277"/>
        </pc:sldMkLst>
        <pc:spChg chg="mod">
          <ac:chgData name="Michael Anderson" userId="b44d9cf7-c2a3-49aa-8bc6-ab44654cdb74" providerId="ADAL" clId="{4C9469C7-6E8B-45D8-9FE9-D8CC31E65F7B}" dt="2026-04-16T13:49:16.753" v="188" actId="14100"/>
          <ac:spMkLst>
            <pc:docMk/>
            <pc:sldMk cId="16889848" sldId="277"/>
            <ac:spMk id="2" creationId="{306354FF-6F63-19FC-D599-F6E43465DAB5}"/>
          </ac:spMkLst>
        </pc:spChg>
        <pc:spChg chg="del">
          <ac:chgData name="Michael Anderson" userId="b44d9cf7-c2a3-49aa-8bc6-ab44654cdb74" providerId="ADAL" clId="{4C9469C7-6E8B-45D8-9FE9-D8CC31E65F7B}" dt="2026-04-16T14:07:48.695" v="434" actId="478"/>
          <ac:spMkLst>
            <pc:docMk/>
            <pc:sldMk cId="16889848" sldId="277"/>
            <ac:spMk id="3" creationId="{15573053-47C4-E61C-32C6-7F3C973C3394}"/>
          </ac:spMkLst>
        </pc:spChg>
        <pc:spChg chg="add mod">
          <ac:chgData name="Michael Anderson" userId="b44d9cf7-c2a3-49aa-8bc6-ab44654cdb74" providerId="ADAL" clId="{4C9469C7-6E8B-45D8-9FE9-D8CC31E65F7B}" dt="2026-04-16T14:07:49.283" v="435"/>
          <ac:spMkLst>
            <pc:docMk/>
            <pc:sldMk cId="16889848" sldId="277"/>
            <ac:spMk id="4" creationId="{D932FED5-078E-0932-05FA-40EDECACF14E}"/>
          </ac:spMkLst>
        </pc:spChg>
        <pc:picChg chg="add mod">
          <ac:chgData name="Michael Anderson" userId="b44d9cf7-c2a3-49aa-8bc6-ab44654cdb74" providerId="ADAL" clId="{4C9469C7-6E8B-45D8-9FE9-D8CC31E65F7B}" dt="2026-04-16T14:07:49.283" v="435"/>
          <ac:picMkLst>
            <pc:docMk/>
            <pc:sldMk cId="16889848" sldId="277"/>
            <ac:picMk id="5" creationId="{5063B6C3-6131-D591-71D5-28AA3C34A0B3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07:55.627" v="438"/>
        <pc:sldMkLst>
          <pc:docMk/>
          <pc:sldMk cId="325410950" sldId="278"/>
        </pc:sldMkLst>
        <pc:spChg chg="mod">
          <ac:chgData name="Michael Anderson" userId="b44d9cf7-c2a3-49aa-8bc6-ab44654cdb74" providerId="ADAL" clId="{4C9469C7-6E8B-45D8-9FE9-D8CC31E65F7B}" dt="2026-04-16T13:50:02.617" v="195" actId="14100"/>
          <ac:spMkLst>
            <pc:docMk/>
            <pc:sldMk cId="325410950" sldId="278"/>
            <ac:spMk id="2" creationId="{7B39435F-FF7E-7587-FB80-24C4FEC38B95}"/>
          </ac:spMkLst>
        </pc:spChg>
        <pc:spChg chg="add del mod">
          <ac:chgData name="Michael Anderson" userId="b44d9cf7-c2a3-49aa-8bc6-ab44654cdb74" providerId="ADAL" clId="{4C9469C7-6E8B-45D8-9FE9-D8CC31E65F7B}" dt="2026-04-16T14:07:55.260" v="437" actId="478"/>
          <ac:spMkLst>
            <pc:docMk/>
            <pc:sldMk cId="325410950" sldId="278"/>
            <ac:spMk id="4" creationId="{F5A2C641-60C0-5B15-A533-9BF9F1D53B0A}"/>
          </ac:spMkLst>
        </pc:spChg>
        <pc:spChg chg="add mod">
          <ac:chgData name="Michael Anderson" userId="b44d9cf7-c2a3-49aa-8bc6-ab44654cdb74" providerId="ADAL" clId="{4C9469C7-6E8B-45D8-9FE9-D8CC31E65F7B}" dt="2026-04-16T14:07:55.627" v="438"/>
          <ac:spMkLst>
            <pc:docMk/>
            <pc:sldMk cId="325410950" sldId="278"/>
            <ac:spMk id="5" creationId="{29A3CAD0-AF32-6149-BC5E-4A7CCADBE5FD}"/>
          </ac:spMkLst>
        </pc:spChg>
        <pc:spChg chg="del">
          <ac:chgData name="Michael Anderson" userId="b44d9cf7-c2a3-49aa-8bc6-ab44654cdb74" providerId="ADAL" clId="{4C9469C7-6E8B-45D8-9FE9-D8CC31E65F7B}" dt="2026-04-16T14:07:53.228" v="436" actId="478"/>
          <ac:spMkLst>
            <pc:docMk/>
            <pc:sldMk cId="325410950" sldId="278"/>
            <ac:spMk id="7" creationId="{4C3D3027-9E61-7F51-3F85-B909D7612230}"/>
          </ac:spMkLst>
        </pc:spChg>
        <pc:picChg chg="add mod">
          <ac:chgData name="Michael Anderson" userId="b44d9cf7-c2a3-49aa-8bc6-ab44654cdb74" providerId="ADAL" clId="{4C9469C7-6E8B-45D8-9FE9-D8CC31E65F7B}" dt="2026-04-16T14:07:55.627" v="438"/>
          <ac:picMkLst>
            <pc:docMk/>
            <pc:sldMk cId="325410950" sldId="278"/>
            <ac:picMk id="6" creationId="{B5D877C5-088A-8724-B9A2-5044F2F846E6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13:25.598" v="500"/>
        <pc:sldMkLst>
          <pc:docMk/>
          <pc:sldMk cId="3989947358" sldId="280"/>
        </pc:sldMkLst>
        <pc:spChg chg="mod">
          <ac:chgData name="Michael Anderson" userId="b44d9cf7-c2a3-49aa-8bc6-ab44654cdb74" providerId="ADAL" clId="{4C9469C7-6E8B-45D8-9FE9-D8CC31E65F7B}" dt="2026-04-16T13:53:39.203" v="249" actId="1076"/>
          <ac:spMkLst>
            <pc:docMk/>
            <pc:sldMk cId="3989947358" sldId="280"/>
            <ac:spMk id="2" creationId="{B94631FB-9710-D35E-8958-3F91ECB80FE1}"/>
          </ac:spMkLst>
        </pc:spChg>
        <pc:spChg chg="add del mod">
          <ac:chgData name="Michael Anderson" userId="b44d9cf7-c2a3-49aa-8bc6-ab44654cdb74" providerId="ADAL" clId="{4C9469C7-6E8B-45D8-9FE9-D8CC31E65F7B}" dt="2026-04-16T14:09:03.392" v="465" actId="478"/>
          <ac:spMkLst>
            <pc:docMk/>
            <pc:sldMk cId="3989947358" sldId="280"/>
            <ac:spMk id="4" creationId="{2A2D57B3-4DF8-4006-4465-68EA2E2D217E}"/>
          </ac:spMkLst>
        </pc:spChg>
        <pc:spChg chg="add mod">
          <ac:chgData name="Michael Anderson" userId="b44d9cf7-c2a3-49aa-8bc6-ab44654cdb74" providerId="ADAL" clId="{4C9469C7-6E8B-45D8-9FE9-D8CC31E65F7B}" dt="2026-04-16T14:09:04.123" v="466"/>
          <ac:spMkLst>
            <pc:docMk/>
            <pc:sldMk cId="3989947358" sldId="280"/>
            <ac:spMk id="6" creationId="{7D341AAA-E5A2-885F-1FE3-790C6D1EB5C7}"/>
          </ac:spMkLst>
        </pc:spChg>
        <pc:spChg chg="mod">
          <ac:chgData name="Michael Anderson" userId="b44d9cf7-c2a3-49aa-8bc6-ab44654cdb74" providerId="ADAL" clId="{4C9469C7-6E8B-45D8-9FE9-D8CC31E65F7B}" dt="2026-04-16T14:12:30.977" v="495"/>
          <ac:spMkLst>
            <pc:docMk/>
            <pc:sldMk cId="3989947358" sldId="280"/>
            <ac:spMk id="9" creationId="{6E9B4C49-9977-214C-E79D-A2DC9793DE69}"/>
          </ac:spMkLst>
        </pc:spChg>
        <pc:spChg chg="mod">
          <ac:chgData name="Michael Anderson" userId="b44d9cf7-c2a3-49aa-8bc6-ab44654cdb74" providerId="ADAL" clId="{4C9469C7-6E8B-45D8-9FE9-D8CC31E65F7B}" dt="2026-04-16T14:13:25.598" v="500"/>
          <ac:spMkLst>
            <pc:docMk/>
            <pc:sldMk cId="3989947358" sldId="280"/>
            <ac:spMk id="12" creationId="{5C2ED32A-6CC2-12A6-344A-B720D59B16FD}"/>
          </ac:spMkLst>
        </pc:spChg>
        <pc:spChg chg="del">
          <ac:chgData name="Michael Anderson" userId="b44d9cf7-c2a3-49aa-8bc6-ab44654cdb74" providerId="ADAL" clId="{4C9469C7-6E8B-45D8-9FE9-D8CC31E65F7B}" dt="2026-04-16T14:09:00.325" v="464" actId="478"/>
          <ac:spMkLst>
            <pc:docMk/>
            <pc:sldMk cId="3989947358" sldId="280"/>
            <ac:spMk id="17" creationId="{0527DCEC-2CE5-1846-B9C2-A5557462886A}"/>
          </ac:spMkLst>
        </pc:spChg>
        <pc:spChg chg="mod">
          <ac:chgData name="Michael Anderson" userId="b44d9cf7-c2a3-49aa-8bc6-ab44654cdb74" providerId="ADAL" clId="{4C9469C7-6E8B-45D8-9FE9-D8CC31E65F7B}" dt="2026-04-16T14:13:14.498" v="499" actId="1076"/>
          <ac:spMkLst>
            <pc:docMk/>
            <pc:sldMk cId="3989947358" sldId="280"/>
            <ac:spMk id="20" creationId="{3F612C4E-B5A0-C602-4D40-8EC8CE99524D}"/>
          </ac:spMkLst>
        </pc:spChg>
        <pc:spChg chg="mod">
          <ac:chgData name="Michael Anderson" userId="b44d9cf7-c2a3-49aa-8bc6-ab44654cdb74" providerId="ADAL" clId="{4C9469C7-6E8B-45D8-9FE9-D8CC31E65F7B}" dt="2026-04-16T14:12:51.188" v="496"/>
          <ac:spMkLst>
            <pc:docMk/>
            <pc:sldMk cId="3989947358" sldId="280"/>
            <ac:spMk id="21" creationId="{4091EBB0-7053-AA44-4D77-9263E85CEF9F}"/>
          </ac:spMkLst>
        </pc:spChg>
        <pc:picChg chg="mod">
          <ac:chgData name="Michael Anderson" userId="b44d9cf7-c2a3-49aa-8bc6-ab44654cdb74" providerId="ADAL" clId="{4C9469C7-6E8B-45D8-9FE9-D8CC31E65F7B}" dt="2026-04-16T13:53:46.310" v="250" actId="1076"/>
          <ac:picMkLst>
            <pc:docMk/>
            <pc:sldMk cId="3989947358" sldId="280"/>
            <ac:picMk id="14" creationId="{2994C096-4A2D-7A31-D800-36ECAD964B2C}"/>
          </ac:picMkLst>
        </pc:picChg>
        <pc:picChg chg="add mod">
          <ac:chgData name="Michael Anderson" userId="b44d9cf7-c2a3-49aa-8bc6-ab44654cdb74" providerId="ADAL" clId="{4C9469C7-6E8B-45D8-9FE9-D8CC31E65F7B}" dt="2026-04-16T14:09:04.123" v="466"/>
          <ac:picMkLst>
            <pc:docMk/>
            <pc:sldMk cId="3989947358" sldId="280"/>
            <ac:picMk id="16" creationId="{16926D1E-D035-7FEF-8148-50EABC30707C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05:38.586" v="396"/>
        <pc:sldMkLst>
          <pc:docMk/>
          <pc:sldMk cId="1663486986" sldId="281"/>
        </pc:sldMkLst>
        <pc:spChg chg="mod">
          <ac:chgData name="Michael Anderson" userId="b44d9cf7-c2a3-49aa-8bc6-ab44654cdb74" providerId="ADAL" clId="{4C9469C7-6E8B-45D8-9FE9-D8CC31E65F7B}" dt="2026-04-16T13:41:58.605" v="10" actId="404"/>
          <ac:spMkLst>
            <pc:docMk/>
            <pc:sldMk cId="1663486986" sldId="281"/>
            <ac:spMk id="2" creationId="{BF2D3152-F8EC-A3D0-A21D-688D7325F550}"/>
          </ac:spMkLst>
        </pc:spChg>
        <pc:spChg chg="mod">
          <ac:chgData name="Michael Anderson" userId="b44d9cf7-c2a3-49aa-8bc6-ab44654cdb74" providerId="ADAL" clId="{4C9469C7-6E8B-45D8-9FE9-D8CC31E65F7B}" dt="2026-04-16T13:42:39.768" v="12" actId="1035"/>
          <ac:spMkLst>
            <pc:docMk/>
            <pc:sldMk cId="1663486986" sldId="281"/>
            <ac:spMk id="3" creationId="{F531EA01-33E7-94F7-1344-321A52DA5622}"/>
          </ac:spMkLst>
        </pc:spChg>
        <pc:spChg chg="del">
          <ac:chgData name="Michael Anderson" userId="b44d9cf7-c2a3-49aa-8bc6-ab44654cdb74" providerId="ADAL" clId="{4C9469C7-6E8B-45D8-9FE9-D8CC31E65F7B}" dt="2026-04-16T14:05:07.650" v="387" actId="478"/>
          <ac:spMkLst>
            <pc:docMk/>
            <pc:sldMk cId="1663486986" sldId="281"/>
            <ac:spMk id="4" creationId="{05DCFC1C-4314-D5CA-89D5-9F82D1D22AF0}"/>
          </ac:spMkLst>
        </pc:spChg>
        <pc:spChg chg="add mod">
          <ac:chgData name="Michael Anderson" userId="b44d9cf7-c2a3-49aa-8bc6-ab44654cdb74" providerId="ADAL" clId="{4C9469C7-6E8B-45D8-9FE9-D8CC31E65F7B}" dt="2026-04-16T14:05:07.650" v="387" actId="478"/>
          <ac:spMkLst>
            <pc:docMk/>
            <pc:sldMk cId="1663486986" sldId="281"/>
            <ac:spMk id="6" creationId="{71FFA0BE-4247-1555-67FC-B7BDA7CDC784}"/>
          </ac:spMkLst>
        </pc:spChg>
        <pc:spChg chg="add mod">
          <ac:chgData name="Michael Anderson" userId="b44d9cf7-c2a3-49aa-8bc6-ab44654cdb74" providerId="ADAL" clId="{4C9469C7-6E8B-45D8-9FE9-D8CC31E65F7B}" dt="2026-04-16T14:05:38.586" v="396"/>
          <ac:spMkLst>
            <pc:docMk/>
            <pc:sldMk cId="1663486986" sldId="281"/>
            <ac:spMk id="7" creationId="{9E2F1E0F-03E6-4F6C-8849-EF9F83B16E36}"/>
          </ac:spMkLst>
        </pc:spChg>
        <pc:picChg chg="add mod">
          <ac:chgData name="Michael Anderson" userId="b44d9cf7-c2a3-49aa-8bc6-ab44654cdb74" providerId="ADAL" clId="{4C9469C7-6E8B-45D8-9FE9-D8CC31E65F7B}" dt="2026-04-16T14:05:38.586" v="396"/>
          <ac:picMkLst>
            <pc:docMk/>
            <pc:sldMk cId="1663486986" sldId="281"/>
            <ac:picMk id="8" creationId="{C0BD6A3C-BD8B-B1BA-6BE0-7FF7CD98DDA5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07:19.030" v="426" actId="478"/>
        <pc:sldMkLst>
          <pc:docMk/>
          <pc:sldMk cId="1528211413" sldId="282"/>
        </pc:sldMkLst>
        <pc:spChg chg="add del mod">
          <ac:chgData name="Michael Anderson" userId="b44d9cf7-c2a3-49aa-8bc6-ab44654cdb74" providerId="ADAL" clId="{4C9469C7-6E8B-45D8-9FE9-D8CC31E65F7B}" dt="2026-04-16T14:07:19.030" v="426" actId="478"/>
          <ac:spMkLst>
            <pc:docMk/>
            <pc:sldMk cId="1528211413" sldId="282"/>
            <ac:spMk id="4" creationId="{B030063F-C2D0-F7E1-1273-A2F8933E987C}"/>
          </ac:spMkLst>
        </pc:spChg>
        <pc:spChg chg="add mod">
          <ac:chgData name="Michael Anderson" userId="b44d9cf7-c2a3-49aa-8bc6-ab44654cdb74" providerId="ADAL" clId="{4C9469C7-6E8B-45D8-9FE9-D8CC31E65F7B}" dt="2026-04-16T14:07:16.712" v="425"/>
          <ac:spMkLst>
            <pc:docMk/>
            <pc:sldMk cId="1528211413" sldId="282"/>
            <ac:spMk id="5" creationId="{8D1D519B-874A-1184-48B2-E6F7A30AA279}"/>
          </ac:spMkLst>
        </pc:spChg>
        <pc:spChg chg="del">
          <ac:chgData name="Michael Anderson" userId="b44d9cf7-c2a3-49aa-8bc6-ab44654cdb74" providerId="ADAL" clId="{4C9469C7-6E8B-45D8-9FE9-D8CC31E65F7B}" dt="2026-04-16T14:07:16.279" v="424" actId="478"/>
          <ac:spMkLst>
            <pc:docMk/>
            <pc:sldMk cId="1528211413" sldId="282"/>
            <ac:spMk id="10" creationId="{13FD4F88-E355-8929-1285-3F2CA60CC3EC}"/>
          </ac:spMkLst>
        </pc:spChg>
        <pc:picChg chg="add mod">
          <ac:chgData name="Michael Anderson" userId="b44d9cf7-c2a3-49aa-8bc6-ab44654cdb74" providerId="ADAL" clId="{4C9469C7-6E8B-45D8-9FE9-D8CC31E65F7B}" dt="2026-04-16T14:07:16.712" v="425"/>
          <ac:picMkLst>
            <pc:docMk/>
            <pc:sldMk cId="1528211413" sldId="282"/>
            <ac:picMk id="6" creationId="{2861F1CE-605B-6B4D-0CB3-17BBCBCC01F3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09:25.073" v="474"/>
        <pc:sldMkLst>
          <pc:docMk/>
          <pc:sldMk cId="3838952716" sldId="284"/>
        </pc:sldMkLst>
        <pc:spChg chg="mod">
          <ac:chgData name="Michael Anderson" userId="b44d9cf7-c2a3-49aa-8bc6-ab44654cdb74" providerId="ADAL" clId="{4C9469C7-6E8B-45D8-9FE9-D8CC31E65F7B}" dt="2026-04-16T13:55:20.923" v="303" actId="404"/>
          <ac:spMkLst>
            <pc:docMk/>
            <pc:sldMk cId="3838952716" sldId="284"/>
            <ac:spMk id="2" creationId="{50248A57-59C6-9C13-E2BA-91B4D195EDFF}"/>
          </ac:spMkLst>
        </pc:spChg>
        <pc:spChg chg="del">
          <ac:chgData name="Michael Anderson" userId="b44d9cf7-c2a3-49aa-8bc6-ab44654cdb74" providerId="ADAL" clId="{4C9469C7-6E8B-45D8-9FE9-D8CC31E65F7B}" dt="2026-04-16T14:09:21.440" v="472" actId="478"/>
          <ac:spMkLst>
            <pc:docMk/>
            <pc:sldMk cId="3838952716" sldId="284"/>
            <ac:spMk id="4" creationId="{6B1C12E4-61FC-F1C4-8F5D-4B5276903220}"/>
          </ac:spMkLst>
        </pc:spChg>
        <pc:spChg chg="add del mod">
          <ac:chgData name="Michael Anderson" userId="b44d9cf7-c2a3-49aa-8bc6-ab44654cdb74" providerId="ADAL" clId="{4C9469C7-6E8B-45D8-9FE9-D8CC31E65F7B}" dt="2026-04-16T14:09:24.327" v="473" actId="478"/>
          <ac:spMkLst>
            <pc:docMk/>
            <pc:sldMk cId="3838952716" sldId="284"/>
            <ac:spMk id="5" creationId="{55234FE7-DE47-A969-F1F8-8D14D14704ED}"/>
          </ac:spMkLst>
        </pc:spChg>
        <pc:spChg chg="add mod">
          <ac:chgData name="Michael Anderson" userId="b44d9cf7-c2a3-49aa-8bc6-ab44654cdb74" providerId="ADAL" clId="{4C9469C7-6E8B-45D8-9FE9-D8CC31E65F7B}" dt="2026-04-16T14:09:25.073" v="474"/>
          <ac:spMkLst>
            <pc:docMk/>
            <pc:sldMk cId="3838952716" sldId="284"/>
            <ac:spMk id="6" creationId="{8D0C03EC-39D8-BD91-E48B-7A4537AB53B6}"/>
          </ac:spMkLst>
        </pc:spChg>
        <pc:picChg chg="add mod">
          <ac:chgData name="Michael Anderson" userId="b44d9cf7-c2a3-49aa-8bc6-ab44654cdb74" providerId="ADAL" clId="{4C9469C7-6E8B-45D8-9FE9-D8CC31E65F7B}" dt="2026-04-16T14:09:25.073" v="474"/>
          <ac:picMkLst>
            <pc:docMk/>
            <pc:sldMk cId="3838952716" sldId="284"/>
            <ac:picMk id="7" creationId="{7E2D14A6-AB08-E5A5-0FB0-C0823ED12F78}"/>
          </ac:picMkLst>
        </pc:picChg>
      </pc:sldChg>
      <pc:sldChg chg="modSp mod">
        <pc:chgData name="Michael Anderson" userId="b44d9cf7-c2a3-49aa-8bc6-ab44654cdb74" providerId="ADAL" clId="{4C9469C7-6E8B-45D8-9FE9-D8CC31E65F7B}" dt="2026-04-16T13:47:07.793" v="98" actId="404"/>
        <pc:sldMkLst>
          <pc:docMk/>
          <pc:sldMk cId="2226681882" sldId="285"/>
        </pc:sldMkLst>
        <pc:spChg chg="mod">
          <ac:chgData name="Michael Anderson" userId="b44d9cf7-c2a3-49aa-8bc6-ab44654cdb74" providerId="ADAL" clId="{4C9469C7-6E8B-45D8-9FE9-D8CC31E65F7B}" dt="2026-04-16T13:47:07.793" v="98" actId="404"/>
          <ac:spMkLst>
            <pc:docMk/>
            <pc:sldMk cId="2226681882" sldId="285"/>
            <ac:spMk id="2" creationId="{89A7E8FE-A7DB-AB42-A6B1-D18E2D8714BA}"/>
          </ac:spMkLst>
        </pc:spChg>
      </pc:sldChg>
      <pc:sldChg chg="addSp delSp modSp mod">
        <pc:chgData name="Michael Anderson" userId="b44d9cf7-c2a3-49aa-8bc6-ab44654cdb74" providerId="ADAL" clId="{4C9469C7-6E8B-45D8-9FE9-D8CC31E65F7B}" dt="2026-04-16T14:08:02.627" v="441"/>
        <pc:sldMkLst>
          <pc:docMk/>
          <pc:sldMk cId="3169468073" sldId="286"/>
        </pc:sldMkLst>
        <pc:spChg chg="mod">
          <ac:chgData name="Michael Anderson" userId="b44d9cf7-c2a3-49aa-8bc6-ab44654cdb74" providerId="ADAL" clId="{4C9469C7-6E8B-45D8-9FE9-D8CC31E65F7B}" dt="2026-04-16T13:52:08.632" v="237" actId="14100"/>
          <ac:spMkLst>
            <pc:docMk/>
            <pc:sldMk cId="3169468073" sldId="286"/>
            <ac:spMk id="2" creationId="{DC52F8F4-C19E-14C3-20EA-56E2BDAEFC96}"/>
          </ac:spMkLst>
        </pc:spChg>
        <pc:spChg chg="add mod">
          <ac:chgData name="Michael Anderson" userId="b44d9cf7-c2a3-49aa-8bc6-ab44654cdb74" providerId="ADAL" clId="{4C9469C7-6E8B-45D8-9FE9-D8CC31E65F7B}" dt="2026-04-16T13:53:14.040" v="244" actId="1076"/>
          <ac:spMkLst>
            <pc:docMk/>
            <pc:sldMk cId="3169468073" sldId="286"/>
            <ac:spMk id="4" creationId="{4570D6A7-1944-A3FF-4E1D-AC7669403D73}"/>
          </ac:spMkLst>
        </pc:spChg>
        <pc:spChg chg="del mod topLvl">
          <ac:chgData name="Michael Anderson" userId="b44d9cf7-c2a3-49aa-8bc6-ab44654cdb74" providerId="ADAL" clId="{4C9469C7-6E8B-45D8-9FE9-D8CC31E65F7B}" dt="2026-04-16T13:50:20.933" v="197" actId="478"/>
          <ac:spMkLst>
            <pc:docMk/>
            <pc:sldMk cId="3169468073" sldId="286"/>
            <ac:spMk id="5" creationId="{1B0BC2BD-252F-51DC-4302-73A90A4588A2}"/>
          </ac:spMkLst>
        </pc:spChg>
        <pc:spChg chg="add del mod">
          <ac:chgData name="Michael Anderson" userId="b44d9cf7-c2a3-49aa-8bc6-ab44654cdb74" providerId="ADAL" clId="{4C9469C7-6E8B-45D8-9FE9-D8CC31E65F7B}" dt="2026-04-16T14:08:02.232" v="440" actId="478"/>
          <ac:spMkLst>
            <pc:docMk/>
            <pc:sldMk cId="3169468073" sldId="286"/>
            <ac:spMk id="7" creationId="{CA25E4CE-0FD5-1DBD-F064-DD7F254E12BF}"/>
          </ac:spMkLst>
        </pc:spChg>
        <pc:spChg chg="add mod">
          <ac:chgData name="Michael Anderson" userId="b44d9cf7-c2a3-49aa-8bc6-ab44654cdb74" providerId="ADAL" clId="{4C9469C7-6E8B-45D8-9FE9-D8CC31E65F7B}" dt="2026-04-16T14:08:02.627" v="441"/>
          <ac:spMkLst>
            <pc:docMk/>
            <pc:sldMk cId="3169468073" sldId="286"/>
            <ac:spMk id="17" creationId="{025E5DF3-CAFB-A504-2A61-BCB36E9A09C8}"/>
          </ac:spMkLst>
        </pc:spChg>
        <pc:spChg chg="del">
          <ac:chgData name="Michael Anderson" userId="b44d9cf7-c2a3-49aa-8bc6-ab44654cdb74" providerId="ADAL" clId="{4C9469C7-6E8B-45D8-9FE9-D8CC31E65F7B}" dt="2026-04-16T14:07:59.811" v="439" actId="478"/>
          <ac:spMkLst>
            <pc:docMk/>
            <pc:sldMk cId="3169468073" sldId="286"/>
            <ac:spMk id="22" creationId="{5A3A8229-1F27-C530-3EA1-961A903BC718}"/>
          </ac:spMkLst>
        </pc:spChg>
        <pc:grpChg chg="mod topLvl">
          <ac:chgData name="Michael Anderson" userId="b44d9cf7-c2a3-49aa-8bc6-ab44654cdb74" providerId="ADAL" clId="{4C9469C7-6E8B-45D8-9FE9-D8CC31E65F7B}" dt="2026-04-16T13:53:03.161" v="241" actId="14100"/>
          <ac:grpSpMkLst>
            <pc:docMk/>
            <pc:sldMk cId="3169468073" sldId="286"/>
            <ac:grpSpMk id="9" creationId="{26C5929E-DBAE-CC5E-7407-FB584B129397}"/>
          </ac:grpSpMkLst>
        </pc:grpChg>
        <pc:grpChg chg="del">
          <ac:chgData name="Michael Anderson" userId="b44d9cf7-c2a3-49aa-8bc6-ab44654cdb74" providerId="ADAL" clId="{4C9469C7-6E8B-45D8-9FE9-D8CC31E65F7B}" dt="2026-04-16T13:50:20.933" v="197" actId="478"/>
          <ac:grpSpMkLst>
            <pc:docMk/>
            <pc:sldMk cId="3169468073" sldId="286"/>
            <ac:grpSpMk id="12" creationId="{DD64CAE8-BE58-0139-7677-2E13AB2E8587}"/>
          </ac:grpSpMkLst>
        </pc:grpChg>
        <pc:picChg chg="mod">
          <ac:chgData name="Michael Anderson" userId="b44d9cf7-c2a3-49aa-8bc6-ab44654cdb74" providerId="ADAL" clId="{4C9469C7-6E8B-45D8-9FE9-D8CC31E65F7B}" dt="2026-04-16T13:52:24.241" v="240" actId="1076"/>
          <ac:picMkLst>
            <pc:docMk/>
            <pc:sldMk cId="3169468073" sldId="286"/>
            <ac:picMk id="8" creationId="{1717B49C-908B-DC55-0826-D8CA52D346B8}"/>
          </ac:picMkLst>
        </pc:picChg>
        <pc:picChg chg="add mod">
          <ac:chgData name="Michael Anderson" userId="b44d9cf7-c2a3-49aa-8bc6-ab44654cdb74" providerId="ADAL" clId="{4C9469C7-6E8B-45D8-9FE9-D8CC31E65F7B}" dt="2026-04-16T14:08:02.627" v="441"/>
          <ac:picMkLst>
            <pc:docMk/>
            <pc:sldMk cId="3169468073" sldId="286"/>
            <ac:picMk id="18" creationId="{790AABD0-22AA-BC3B-7938-377DF7334373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09:34.316" v="477"/>
        <pc:sldMkLst>
          <pc:docMk/>
          <pc:sldMk cId="3443810231" sldId="287"/>
        </pc:sldMkLst>
        <pc:spChg chg="del">
          <ac:chgData name="Michael Anderson" userId="b44d9cf7-c2a3-49aa-8bc6-ab44654cdb74" providerId="ADAL" clId="{4C9469C7-6E8B-45D8-9FE9-D8CC31E65F7B}" dt="2026-04-16T13:55:41.022" v="304" actId="478"/>
          <ac:spMkLst>
            <pc:docMk/>
            <pc:sldMk cId="3443810231" sldId="287"/>
            <ac:spMk id="4" creationId="{5B4EB16B-B4E4-3394-7782-474EB1982864}"/>
          </ac:spMkLst>
        </pc:spChg>
        <pc:spChg chg="mod">
          <ac:chgData name="Michael Anderson" userId="b44d9cf7-c2a3-49aa-8bc6-ab44654cdb74" providerId="ADAL" clId="{4C9469C7-6E8B-45D8-9FE9-D8CC31E65F7B}" dt="2026-04-16T13:55:44.342" v="306"/>
          <ac:spMkLst>
            <pc:docMk/>
            <pc:sldMk cId="3443810231" sldId="287"/>
            <ac:spMk id="11" creationId="{F05E5D41-5136-7533-4BEC-9A9AF742CDFD}"/>
          </ac:spMkLst>
        </pc:spChg>
        <pc:spChg chg="add mod">
          <ac:chgData name="Michael Anderson" userId="b44d9cf7-c2a3-49aa-8bc6-ab44654cdb74" providerId="ADAL" clId="{4C9469C7-6E8B-45D8-9FE9-D8CC31E65F7B}" dt="2026-04-16T13:55:44.342" v="306"/>
          <ac:spMkLst>
            <pc:docMk/>
            <pc:sldMk cId="3443810231" sldId="287"/>
            <ac:spMk id="12" creationId="{08696E60-78D7-A6A0-FC27-2AB64BFFEF8B}"/>
          </ac:spMkLst>
        </pc:spChg>
        <pc:spChg chg="add del mod">
          <ac:chgData name="Michael Anderson" userId="b44d9cf7-c2a3-49aa-8bc6-ab44654cdb74" providerId="ADAL" clId="{4C9469C7-6E8B-45D8-9FE9-D8CC31E65F7B}" dt="2026-04-16T14:09:33.545" v="476" actId="478"/>
          <ac:spMkLst>
            <pc:docMk/>
            <pc:sldMk cId="3443810231" sldId="287"/>
            <ac:spMk id="14" creationId="{F1724159-E5D0-71AE-F00C-38E87C4093F2}"/>
          </ac:spMkLst>
        </pc:spChg>
        <pc:spChg chg="add mod">
          <ac:chgData name="Michael Anderson" userId="b44d9cf7-c2a3-49aa-8bc6-ab44654cdb74" providerId="ADAL" clId="{4C9469C7-6E8B-45D8-9FE9-D8CC31E65F7B}" dt="2026-04-16T14:09:34.316" v="477"/>
          <ac:spMkLst>
            <pc:docMk/>
            <pc:sldMk cId="3443810231" sldId="287"/>
            <ac:spMk id="15" creationId="{432AA991-3048-187C-74E6-E6587F229A52}"/>
          </ac:spMkLst>
        </pc:spChg>
        <pc:spChg chg="del">
          <ac:chgData name="Michael Anderson" userId="b44d9cf7-c2a3-49aa-8bc6-ab44654cdb74" providerId="ADAL" clId="{4C9469C7-6E8B-45D8-9FE9-D8CC31E65F7B}" dt="2026-04-16T14:09:31.407" v="475" actId="478"/>
          <ac:spMkLst>
            <pc:docMk/>
            <pc:sldMk cId="3443810231" sldId="287"/>
            <ac:spMk id="16" creationId="{D2D01886-E8F9-C257-BB28-18A601113487}"/>
          </ac:spMkLst>
        </pc:spChg>
        <pc:grpChg chg="add mod">
          <ac:chgData name="Michael Anderson" userId="b44d9cf7-c2a3-49aa-8bc6-ab44654cdb74" providerId="ADAL" clId="{4C9469C7-6E8B-45D8-9FE9-D8CC31E65F7B}" dt="2026-04-16T13:55:44.342" v="306"/>
          <ac:grpSpMkLst>
            <pc:docMk/>
            <pc:sldMk cId="3443810231" sldId="287"/>
            <ac:grpSpMk id="5" creationId="{9EE9CC5E-70D8-C3ED-17C2-F60D2F33FE91}"/>
          </ac:grpSpMkLst>
        </pc:grpChg>
        <pc:picChg chg="del">
          <ac:chgData name="Michael Anderson" userId="b44d9cf7-c2a3-49aa-8bc6-ab44654cdb74" providerId="ADAL" clId="{4C9469C7-6E8B-45D8-9FE9-D8CC31E65F7B}" dt="2026-04-16T13:55:42.604" v="305" actId="478"/>
          <ac:picMkLst>
            <pc:docMk/>
            <pc:sldMk cId="3443810231" sldId="287"/>
            <ac:picMk id="3" creationId="{C3A1870F-A69F-7EA1-EECD-F86B5C1B5707}"/>
          </ac:picMkLst>
        </pc:picChg>
        <pc:picChg chg="mod">
          <ac:chgData name="Michael Anderson" userId="b44d9cf7-c2a3-49aa-8bc6-ab44654cdb74" providerId="ADAL" clId="{4C9469C7-6E8B-45D8-9FE9-D8CC31E65F7B}" dt="2026-04-16T13:55:44.342" v="306"/>
          <ac:picMkLst>
            <pc:docMk/>
            <pc:sldMk cId="3443810231" sldId="287"/>
            <ac:picMk id="10" creationId="{68DF0828-8153-1976-A70D-760D2F312D7B}"/>
          </ac:picMkLst>
        </pc:picChg>
        <pc:picChg chg="add mod">
          <ac:chgData name="Michael Anderson" userId="b44d9cf7-c2a3-49aa-8bc6-ab44654cdb74" providerId="ADAL" clId="{4C9469C7-6E8B-45D8-9FE9-D8CC31E65F7B}" dt="2026-04-16T14:09:34.316" v="477"/>
          <ac:picMkLst>
            <pc:docMk/>
            <pc:sldMk cId="3443810231" sldId="287"/>
            <ac:picMk id="17" creationId="{4F5FD078-D91B-9134-F0CE-604121805DD5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10:49.904" v="494"/>
        <pc:sldMkLst>
          <pc:docMk/>
          <pc:sldMk cId="2332226422" sldId="289"/>
        </pc:sldMkLst>
        <pc:spChg chg="add mod">
          <ac:chgData name="Michael Anderson" userId="b44d9cf7-c2a3-49aa-8bc6-ab44654cdb74" providerId="ADAL" clId="{4C9469C7-6E8B-45D8-9FE9-D8CC31E65F7B}" dt="2026-04-16T14:10:49.904" v="494"/>
          <ac:spMkLst>
            <pc:docMk/>
            <pc:sldMk cId="2332226422" sldId="289"/>
            <ac:spMk id="5" creationId="{5F83C603-9B41-952D-F9FF-F97C08FC11CD}"/>
          </ac:spMkLst>
        </pc:spChg>
        <pc:spChg chg="del">
          <ac:chgData name="Michael Anderson" userId="b44d9cf7-c2a3-49aa-8bc6-ab44654cdb74" providerId="ADAL" clId="{4C9469C7-6E8B-45D8-9FE9-D8CC31E65F7B}" dt="2026-04-16T14:10:49.188" v="493" actId="478"/>
          <ac:spMkLst>
            <pc:docMk/>
            <pc:sldMk cId="2332226422" sldId="289"/>
            <ac:spMk id="8" creationId="{27444A6F-1327-F245-6804-52144B754A27}"/>
          </ac:spMkLst>
        </pc:spChg>
        <pc:spChg chg="mod">
          <ac:chgData name="Michael Anderson" userId="b44d9cf7-c2a3-49aa-8bc6-ab44654cdb74" providerId="ADAL" clId="{4C9469C7-6E8B-45D8-9FE9-D8CC31E65F7B}" dt="2026-04-16T13:56:27.954" v="313" actId="255"/>
          <ac:spMkLst>
            <pc:docMk/>
            <pc:sldMk cId="2332226422" sldId="289"/>
            <ac:spMk id="14" creationId="{3DE0CBC5-EED6-8754-49BD-D2AA7FC8F28F}"/>
          </ac:spMkLst>
        </pc:spChg>
        <pc:spChg chg="mod">
          <ac:chgData name="Michael Anderson" userId="b44d9cf7-c2a3-49aa-8bc6-ab44654cdb74" providerId="ADAL" clId="{4C9469C7-6E8B-45D8-9FE9-D8CC31E65F7B}" dt="2026-04-16T14:09:49.773" v="480" actId="1076"/>
          <ac:spMkLst>
            <pc:docMk/>
            <pc:sldMk cId="2332226422" sldId="289"/>
            <ac:spMk id="19" creationId="{E2D0AE06-DA9F-DD78-55A5-1C9539EB2392}"/>
          </ac:spMkLst>
        </pc:spChg>
        <pc:picChg chg="mod">
          <ac:chgData name="Michael Anderson" userId="b44d9cf7-c2a3-49aa-8bc6-ab44654cdb74" providerId="ADAL" clId="{4C9469C7-6E8B-45D8-9FE9-D8CC31E65F7B}" dt="2026-04-16T13:56:32.820" v="314" actId="1076"/>
          <ac:picMkLst>
            <pc:docMk/>
            <pc:sldMk cId="2332226422" sldId="289"/>
            <ac:picMk id="4" creationId="{B7F4C946-B062-3657-7575-362B586A638B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10:45.771" v="492"/>
        <pc:sldMkLst>
          <pc:docMk/>
          <pc:sldMk cId="727991005" sldId="290"/>
        </pc:sldMkLst>
        <pc:spChg chg="add mod">
          <ac:chgData name="Michael Anderson" userId="b44d9cf7-c2a3-49aa-8bc6-ab44654cdb74" providerId="ADAL" clId="{4C9469C7-6E8B-45D8-9FE9-D8CC31E65F7B}" dt="2026-04-16T14:10:45.771" v="492"/>
          <ac:spMkLst>
            <pc:docMk/>
            <pc:sldMk cId="727991005" sldId="290"/>
            <ac:spMk id="4" creationId="{78AB8E25-F81B-B1CC-B4A4-70960E079940}"/>
          </ac:spMkLst>
        </pc:spChg>
        <pc:spChg chg="mod">
          <ac:chgData name="Michael Anderson" userId="b44d9cf7-c2a3-49aa-8bc6-ab44654cdb74" providerId="ADAL" clId="{4C9469C7-6E8B-45D8-9FE9-D8CC31E65F7B}" dt="2026-04-16T13:57:01.352" v="315" actId="14100"/>
          <ac:spMkLst>
            <pc:docMk/>
            <pc:sldMk cId="727991005" sldId="290"/>
            <ac:spMk id="8" creationId="{8EB148E9-5461-FFF9-2E2B-573FC40D2752}"/>
          </ac:spMkLst>
        </pc:spChg>
        <pc:spChg chg="mod">
          <ac:chgData name="Michael Anderson" userId="b44d9cf7-c2a3-49aa-8bc6-ab44654cdb74" providerId="ADAL" clId="{4C9469C7-6E8B-45D8-9FE9-D8CC31E65F7B}" dt="2026-04-16T13:57:19.385" v="318" actId="1076"/>
          <ac:spMkLst>
            <pc:docMk/>
            <pc:sldMk cId="727991005" sldId="290"/>
            <ac:spMk id="10" creationId="{A7A80069-E2F0-0E6A-3729-A7934BA46038}"/>
          </ac:spMkLst>
        </pc:spChg>
        <pc:spChg chg="mod">
          <ac:chgData name="Michael Anderson" userId="b44d9cf7-c2a3-49aa-8bc6-ab44654cdb74" providerId="ADAL" clId="{4C9469C7-6E8B-45D8-9FE9-D8CC31E65F7B}" dt="2026-04-16T13:57:12.735" v="317" actId="1076"/>
          <ac:spMkLst>
            <pc:docMk/>
            <pc:sldMk cId="727991005" sldId="290"/>
            <ac:spMk id="11" creationId="{1D85A68F-6261-96DD-F1C8-BFA73496F1D4}"/>
          </ac:spMkLst>
        </pc:spChg>
        <pc:spChg chg="del">
          <ac:chgData name="Michael Anderson" userId="b44d9cf7-c2a3-49aa-8bc6-ab44654cdb74" providerId="ADAL" clId="{4C9469C7-6E8B-45D8-9FE9-D8CC31E65F7B}" dt="2026-04-16T14:10:45.154" v="491" actId="478"/>
          <ac:spMkLst>
            <pc:docMk/>
            <pc:sldMk cId="727991005" sldId="290"/>
            <ac:spMk id="12" creationId="{86C04A25-A28C-5456-93FA-D95E369A5245}"/>
          </ac:spMkLst>
        </pc:spChg>
        <pc:spChg chg="mod">
          <ac:chgData name="Michael Anderson" userId="b44d9cf7-c2a3-49aa-8bc6-ab44654cdb74" providerId="ADAL" clId="{4C9469C7-6E8B-45D8-9FE9-D8CC31E65F7B}" dt="2026-04-16T14:09:57.090" v="482" actId="1076"/>
          <ac:spMkLst>
            <pc:docMk/>
            <pc:sldMk cId="727991005" sldId="290"/>
            <ac:spMk id="26" creationId="{12B5A22A-803C-36DB-6DFC-DB9C4CB2EF77}"/>
          </ac:spMkLst>
        </pc:spChg>
        <pc:picChg chg="mod">
          <ac:chgData name="Michael Anderson" userId="b44d9cf7-c2a3-49aa-8bc6-ab44654cdb74" providerId="ADAL" clId="{4C9469C7-6E8B-45D8-9FE9-D8CC31E65F7B}" dt="2026-04-16T13:57:04.152" v="316" actId="1076"/>
          <ac:picMkLst>
            <pc:docMk/>
            <pc:sldMk cId="727991005" sldId="290"/>
            <ac:picMk id="22" creationId="{1EA66B6B-4666-54AD-BFB3-B4DF60EB6D31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10:39.122" v="490"/>
        <pc:sldMkLst>
          <pc:docMk/>
          <pc:sldMk cId="2134631246" sldId="291"/>
        </pc:sldMkLst>
        <pc:spChg chg="mod">
          <ac:chgData name="Michael Anderson" userId="b44d9cf7-c2a3-49aa-8bc6-ab44654cdb74" providerId="ADAL" clId="{4C9469C7-6E8B-45D8-9FE9-D8CC31E65F7B}" dt="2026-04-16T13:57:39.800" v="324" actId="14100"/>
          <ac:spMkLst>
            <pc:docMk/>
            <pc:sldMk cId="2134631246" sldId="291"/>
            <ac:spMk id="3" creationId="{B75D351F-773E-FD10-851E-BB7EC6C4D16F}"/>
          </ac:spMkLst>
        </pc:spChg>
        <pc:spChg chg="add mod">
          <ac:chgData name="Michael Anderson" userId="b44d9cf7-c2a3-49aa-8bc6-ab44654cdb74" providerId="ADAL" clId="{4C9469C7-6E8B-45D8-9FE9-D8CC31E65F7B}" dt="2026-04-16T14:10:22.039" v="487"/>
          <ac:spMkLst>
            <pc:docMk/>
            <pc:sldMk cId="2134631246" sldId="291"/>
            <ac:spMk id="4" creationId="{38CE3555-82C8-7DED-518C-3FAAE413D338}"/>
          </ac:spMkLst>
        </pc:spChg>
        <pc:spChg chg="mod">
          <ac:chgData name="Michael Anderson" userId="b44d9cf7-c2a3-49aa-8bc6-ab44654cdb74" providerId="ADAL" clId="{4C9469C7-6E8B-45D8-9FE9-D8CC31E65F7B}" dt="2026-04-16T14:10:04.186" v="484" actId="1076"/>
          <ac:spMkLst>
            <pc:docMk/>
            <pc:sldMk cId="2134631246" sldId="291"/>
            <ac:spMk id="5" creationId="{12EF5D12-E2D5-62BC-8DC6-B12C6592EFF6}"/>
          </ac:spMkLst>
        </pc:spChg>
        <pc:spChg chg="mod">
          <ac:chgData name="Michael Anderson" userId="b44d9cf7-c2a3-49aa-8bc6-ab44654cdb74" providerId="ADAL" clId="{4C9469C7-6E8B-45D8-9FE9-D8CC31E65F7B}" dt="2026-04-16T13:57:52.250" v="327" actId="1076"/>
          <ac:spMkLst>
            <pc:docMk/>
            <pc:sldMk cId="2134631246" sldId="291"/>
            <ac:spMk id="8" creationId="{C1B701AD-61E0-A7BA-CF8B-5737B06E72E2}"/>
          </ac:spMkLst>
        </pc:spChg>
        <pc:spChg chg="add mod">
          <ac:chgData name="Michael Anderson" userId="b44d9cf7-c2a3-49aa-8bc6-ab44654cdb74" providerId="ADAL" clId="{4C9469C7-6E8B-45D8-9FE9-D8CC31E65F7B}" dt="2026-04-16T14:10:31.438" v="489"/>
          <ac:spMkLst>
            <pc:docMk/>
            <pc:sldMk cId="2134631246" sldId="291"/>
            <ac:spMk id="13" creationId="{538B2D25-F041-2D09-1F60-4BC2F74CD476}"/>
          </ac:spMkLst>
        </pc:spChg>
        <pc:spChg chg="del">
          <ac:chgData name="Michael Anderson" userId="b44d9cf7-c2a3-49aa-8bc6-ab44654cdb74" providerId="ADAL" clId="{4C9469C7-6E8B-45D8-9FE9-D8CC31E65F7B}" dt="2026-04-16T14:10:19.303" v="485" actId="478"/>
          <ac:spMkLst>
            <pc:docMk/>
            <pc:sldMk cId="2134631246" sldId="291"/>
            <ac:spMk id="15" creationId="{F8BA91A9-8B58-07D4-2307-AF1280A2C888}"/>
          </ac:spMkLst>
        </pc:spChg>
        <pc:spChg chg="add mod">
          <ac:chgData name="Michael Anderson" userId="b44d9cf7-c2a3-49aa-8bc6-ab44654cdb74" providerId="ADAL" clId="{4C9469C7-6E8B-45D8-9FE9-D8CC31E65F7B}" dt="2026-04-16T14:10:39.122" v="490"/>
          <ac:spMkLst>
            <pc:docMk/>
            <pc:sldMk cId="2134631246" sldId="291"/>
            <ac:spMk id="16" creationId="{D44BF8B3-5068-9CFE-F3DB-9308A3E9FE0E}"/>
          </ac:spMkLst>
        </pc:spChg>
        <pc:picChg chg="add mod">
          <ac:chgData name="Michael Anderson" userId="b44d9cf7-c2a3-49aa-8bc6-ab44654cdb74" providerId="ADAL" clId="{4C9469C7-6E8B-45D8-9FE9-D8CC31E65F7B}" dt="2026-04-16T14:10:20.172" v="486"/>
          <ac:picMkLst>
            <pc:docMk/>
            <pc:sldMk cId="2134631246" sldId="291"/>
            <ac:picMk id="12" creationId="{DA7B369B-4818-D4CA-98D8-2BC16D252041}"/>
          </ac:picMkLst>
        </pc:picChg>
        <pc:picChg chg="add mod">
          <ac:chgData name="Michael Anderson" userId="b44d9cf7-c2a3-49aa-8bc6-ab44654cdb74" providerId="ADAL" clId="{4C9469C7-6E8B-45D8-9FE9-D8CC31E65F7B}" dt="2026-04-16T14:10:29.644" v="488"/>
          <ac:picMkLst>
            <pc:docMk/>
            <pc:sldMk cId="2134631246" sldId="291"/>
            <ac:picMk id="14" creationId="{48F803A2-661A-9B76-9C6C-99C1E4ECF96C}"/>
          </ac:picMkLst>
        </pc:picChg>
        <pc:picChg chg="mod">
          <ac:chgData name="Michael Anderson" userId="b44d9cf7-c2a3-49aa-8bc6-ab44654cdb74" providerId="ADAL" clId="{4C9469C7-6E8B-45D8-9FE9-D8CC31E65F7B}" dt="2026-04-16T13:57:47.167" v="326" actId="1076"/>
          <ac:picMkLst>
            <pc:docMk/>
            <pc:sldMk cId="2134631246" sldId="291"/>
            <ac:picMk id="20" creationId="{99CDD0E8-C2B4-6DE5-CCE5-8656EF953E24}"/>
          </ac:picMkLst>
        </pc:picChg>
        <pc:picChg chg="mod">
          <ac:chgData name="Michael Anderson" userId="b44d9cf7-c2a3-49aa-8bc6-ab44654cdb74" providerId="ADAL" clId="{4C9469C7-6E8B-45D8-9FE9-D8CC31E65F7B}" dt="2026-04-16T13:57:42.407" v="325" actId="1076"/>
          <ac:picMkLst>
            <pc:docMk/>
            <pc:sldMk cId="2134631246" sldId="291"/>
            <ac:picMk id="22" creationId="{6745AE04-0586-6FAA-E10F-F6FE75AB10EC}"/>
          </ac:picMkLst>
        </pc:picChg>
      </pc:sldChg>
      <pc:sldChg chg="modSp mod">
        <pc:chgData name="Michael Anderson" userId="b44d9cf7-c2a3-49aa-8bc6-ab44654cdb74" providerId="ADAL" clId="{4C9469C7-6E8B-45D8-9FE9-D8CC31E65F7B}" dt="2026-04-16T13:58:52.265" v="341" actId="1076"/>
        <pc:sldMkLst>
          <pc:docMk/>
          <pc:sldMk cId="2471933684" sldId="292"/>
        </pc:sldMkLst>
        <pc:spChg chg="mod">
          <ac:chgData name="Michael Anderson" userId="b44d9cf7-c2a3-49aa-8bc6-ab44654cdb74" providerId="ADAL" clId="{4C9469C7-6E8B-45D8-9FE9-D8CC31E65F7B}" dt="2026-04-16T13:58:19.350" v="332" actId="14100"/>
          <ac:spMkLst>
            <pc:docMk/>
            <pc:sldMk cId="2471933684" sldId="292"/>
            <ac:spMk id="16" creationId="{912476F2-0DFC-4B15-E252-DD96EC8FFCAC}"/>
          </ac:spMkLst>
        </pc:spChg>
        <pc:spChg chg="mod">
          <ac:chgData name="Michael Anderson" userId="b44d9cf7-c2a3-49aa-8bc6-ab44654cdb74" providerId="ADAL" clId="{4C9469C7-6E8B-45D8-9FE9-D8CC31E65F7B}" dt="2026-04-16T13:58:31.482" v="334" actId="1076"/>
          <ac:spMkLst>
            <pc:docMk/>
            <pc:sldMk cId="2471933684" sldId="292"/>
            <ac:spMk id="18" creationId="{1A710B0B-CB85-4109-16C4-A4DB4E3F35D5}"/>
          </ac:spMkLst>
        </pc:spChg>
        <pc:spChg chg="mod">
          <ac:chgData name="Michael Anderson" userId="b44d9cf7-c2a3-49aa-8bc6-ab44654cdb74" providerId="ADAL" clId="{4C9469C7-6E8B-45D8-9FE9-D8CC31E65F7B}" dt="2026-04-16T13:58:52.265" v="341" actId="1076"/>
          <ac:spMkLst>
            <pc:docMk/>
            <pc:sldMk cId="2471933684" sldId="292"/>
            <ac:spMk id="19" creationId="{F8D7A69F-A9A7-FE43-9669-9CF1F92E9FE5}"/>
          </ac:spMkLst>
        </pc:spChg>
        <pc:picChg chg="mod">
          <ac:chgData name="Michael Anderson" userId="b44d9cf7-c2a3-49aa-8bc6-ab44654cdb74" providerId="ADAL" clId="{4C9469C7-6E8B-45D8-9FE9-D8CC31E65F7B}" dt="2026-04-16T13:58:06.200" v="329" actId="1076"/>
          <ac:picMkLst>
            <pc:docMk/>
            <pc:sldMk cId="2471933684" sldId="292"/>
            <ac:picMk id="3" creationId="{BD2BD849-478C-AC0C-97B0-115E8D766852}"/>
          </ac:picMkLst>
        </pc:picChg>
        <pc:picChg chg="mod">
          <ac:chgData name="Michael Anderson" userId="b44d9cf7-c2a3-49aa-8bc6-ab44654cdb74" providerId="ADAL" clId="{4C9469C7-6E8B-45D8-9FE9-D8CC31E65F7B}" dt="2026-04-16T13:58:22.677" v="333" actId="1076"/>
          <ac:picMkLst>
            <pc:docMk/>
            <pc:sldMk cId="2471933684" sldId="292"/>
            <ac:picMk id="4" creationId="{C8886CE5-137A-6C5C-5396-507BB468B1B8}"/>
          </ac:picMkLst>
        </pc:picChg>
        <pc:picChg chg="mod">
          <ac:chgData name="Michael Anderson" userId="b44d9cf7-c2a3-49aa-8bc6-ab44654cdb74" providerId="ADAL" clId="{4C9469C7-6E8B-45D8-9FE9-D8CC31E65F7B}" dt="2026-04-16T13:58:07.300" v="330" actId="1076"/>
          <ac:picMkLst>
            <pc:docMk/>
            <pc:sldMk cId="2471933684" sldId="292"/>
            <ac:picMk id="6" creationId="{934DC552-CD0C-F47C-3805-1E3584426B85}"/>
          </ac:picMkLst>
        </pc:picChg>
        <pc:picChg chg="mod">
          <ac:chgData name="Michael Anderson" userId="b44d9cf7-c2a3-49aa-8bc6-ab44654cdb74" providerId="ADAL" clId="{4C9469C7-6E8B-45D8-9FE9-D8CC31E65F7B}" dt="2026-04-16T13:58:42.999" v="338" actId="14100"/>
          <ac:picMkLst>
            <pc:docMk/>
            <pc:sldMk cId="2471933684" sldId="292"/>
            <ac:picMk id="10" creationId="{5F79383D-6E04-650B-EA8C-4CE798C575B6}"/>
          </ac:picMkLst>
        </pc:picChg>
        <pc:picChg chg="mod">
          <ac:chgData name="Michael Anderson" userId="b44d9cf7-c2a3-49aa-8bc6-ab44654cdb74" providerId="ADAL" clId="{4C9469C7-6E8B-45D8-9FE9-D8CC31E65F7B}" dt="2026-04-16T13:58:45.365" v="340" actId="14100"/>
          <ac:picMkLst>
            <pc:docMk/>
            <pc:sldMk cId="2471933684" sldId="292"/>
            <ac:picMk id="11" creationId="{73AAF462-9F19-F8F2-55B1-7C9100B23030}"/>
          </ac:picMkLst>
        </pc:picChg>
      </pc:sldChg>
      <pc:sldChg chg="addSp modSp mod">
        <pc:chgData name="Michael Anderson" userId="b44d9cf7-c2a3-49aa-8bc6-ab44654cdb74" providerId="ADAL" clId="{4C9469C7-6E8B-45D8-9FE9-D8CC31E65F7B}" dt="2026-04-17T08:47:32.874" v="514" actId="1076"/>
        <pc:sldMkLst>
          <pc:docMk/>
          <pc:sldMk cId="2757664581" sldId="293"/>
        </pc:sldMkLst>
        <pc:spChg chg="mod">
          <ac:chgData name="Michael Anderson" userId="b44d9cf7-c2a3-49aa-8bc6-ab44654cdb74" providerId="ADAL" clId="{4C9469C7-6E8B-45D8-9FE9-D8CC31E65F7B}" dt="2026-04-17T08:47:32.874" v="514" actId="1076"/>
          <ac:spMkLst>
            <pc:docMk/>
            <pc:sldMk cId="2757664581" sldId="293"/>
            <ac:spMk id="5" creationId="{658BEAD3-4C46-A33E-5672-5B48005BC536}"/>
          </ac:spMkLst>
        </pc:spChg>
        <pc:picChg chg="mod">
          <ac:chgData name="Michael Anderson" userId="b44d9cf7-c2a3-49aa-8bc6-ab44654cdb74" providerId="ADAL" clId="{4C9469C7-6E8B-45D8-9FE9-D8CC31E65F7B}" dt="2026-04-16T14:02:48.832" v="357" actId="1076"/>
          <ac:picMkLst>
            <pc:docMk/>
            <pc:sldMk cId="2757664581" sldId="293"/>
            <ac:picMk id="4" creationId="{7D36D585-0BD0-E8D1-4F29-81B53E4050D0}"/>
          </ac:picMkLst>
        </pc:picChg>
        <pc:picChg chg="add mod">
          <ac:chgData name="Michael Anderson" userId="b44d9cf7-c2a3-49aa-8bc6-ab44654cdb74" providerId="ADAL" clId="{4C9469C7-6E8B-45D8-9FE9-D8CC31E65F7B}" dt="2026-04-16T14:02:35.606" v="352"/>
          <ac:picMkLst>
            <pc:docMk/>
            <pc:sldMk cId="2757664581" sldId="293"/>
            <ac:picMk id="6" creationId="{9E949730-AF04-2AE7-6AFE-0C9D432BF1ED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06:11.298" v="405"/>
        <pc:sldMkLst>
          <pc:docMk/>
          <pc:sldMk cId="1747250236" sldId="294"/>
        </pc:sldMkLst>
        <pc:spChg chg="add mod">
          <ac:chgData name="Michael Anderson" userId="b44d9cf7-c2a3-49aa-8bc6-ab44654cdb74" providerId="ADAL" clId="{4C9469C7-6E8B-45D8-9FE9-D8CC31E65F7B}" dt="2026-04-16T14:06:11.298" v="405"/>
          <ac:spMkLst>
            <pc:docMk/>
            <pc:sldMk cId="1747250236" sldId="294"/>
            <ac:spMk id="3" creationId="{3A3897EB-899E-DC57-F533-A1DD1E03F6B3}"/>
          </ac:spMkLst>
        </pc:spChg>
        <pc:spChg chg="del">
          <ac:chgData name="Michael Anderson" userId="b44d9cf7-c2a3-49aa-8bc6-ab44654cdb74" providerId="ADAL" clId="{4C9469C7-6E8B-45D8-9FE9-D8CC31E65F7B}" dt="2026-04-16T14:06:10.581" v="404" actId="478"/>
          <ac:spMkLst>
            <pc:docMk/>
            <pc:sldMk cId="1747250236" sldId="294"/>
            <ac:spMk id="6" creationId="{EA9E895C-D7D5-0ECE-9A7E-6DB98D65394C}"/>
          </ac:spMkLst>
        </pc:spChg>
        <pc:picChg chg="add mod">
          <ac:chgData name="Michael Anderson" userId="b44d9cf7-c2a3-49aa-8bc6-ab44654cdb74" providerId="ADAL" clId="{4C9469C7-6E8B-45D8-9FE9-D8CC31E65F7B}" dt="2026-04-16T14:06:11.298" v="405"/>
          <ac:picMkLst>
            <pc:docMk/>
            <pc:sldMk cId="1747250236" sldId="294"/>
            <ac:picMk id="4" creationId="{7E76CC61-C910-7890-BBD4-6C0F086595E1}"/>
          </ac:picMkLst>
        </pc:picChg>
      </pc:sldChg>
      <pc:sldChg chg="modSp mod">
        <pc:chgData name="Michael Anderson" userId="b44d9cf7-c2a3-49aa-8bc6-ab44654cdb74" providerId="ADAL" clId="{4C9469C7-6E8B-45D8-9FE9-D8CC31E65F7B}" dt="2026-04-16T13:45:43.871" v="57" actId="1035"/>
        <pc:sldMkLst>
          <pc:docMk/>
          <pc:sldMk cId="3250504263" sldId="295"/>
        </pc:sldMkLst>
        <pc:spChg chg="mod">
          <ac:chgData name="Michael Anderson" userId="b44d9cf7-c2a3-49aa-8bc6-ab44654cdb74" providerId="ADAL" clId="{4C9469C7-6E8B-45D8-9FE9-D8CC31E65F7B}" dt="2026-04-16T13:45:36.061" v="42" actId="20577"/>
          <ac:spMkLst>
            <pc:docMk/>
            <pc:sldMk cId="3250504263" sldId="295"/>
            <ac:spMk id="2" creationId="{971CFEA9-5D01-7F92-2F27-87E315195744}"/>
          </ac:spMkLst>
        </pc:spChg>
        <pc:picChg chg="mod">
          <ac:chgData name="Michael Anderson" userId="b44d9cf7-c2a3-49aa-8bc6-ab44654cdb74" providerId="ADAL" clId="{4C9469C7-6E8B-45D8-9FE9-D8CC31E65F7B}" dt="2026-04-16T13:45:43.871" v="57" actId="1035"/>
          <ac:picMkLst>
            <pc:docMk/>
            <pc:sldMk cId="3250504263" sldId="295"/>
            <ac:picMk id="4" creationId="{AB1F04CA-8993-47ED-A2E1-C84470C4C3D3}"/>
          </ac:picMkLst>
        </pc:picChg>
        <pc:picChg chg="mod">
          <ac:chgData name="Michael Anderson" userId="b44d9cf7-c2a3-49aa-8bc6-ab44654cdb74" providerId="ADAL" clId="{4C9469C7-6E8B-45D8-9FE9-D8CC31E65F7B}" dt="2026-04-16T13:45:43.871" v="57" actId="1035"/>
          <ac:picMkLst>
            <pc:docMk/>
            <pc:sldMk cId="3250504263" sldId="295"/>
            <ac:picMk id="7" creationId="{D9191244-778D-DDA4-3877-DF51E6D3385B}"/>
          </ac:picMkLst>
        </pc:picChg>
        <pc:picChg chg="mod">
          <ac:chgData name="Michael Anderson" userId="b44d9cf7-c2a3-49aa-8bc6-ab44654cdb74" providerId="ADAL" clId="{4C9469C7-6E8B-45D8-9FE9-D8CC31E65F7B}" dt="2026-04-16T13:45:43.871" v="57" actId="1035"/>
          <ac:picMkLst>
            <pc:docMk/>
            <pc:sldMk cId="3250504263" sldId="295"/>
            <ac:picMk id="9" creationId="{FEC51023-56AA-E256-F6AB-C2138816627B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06:34.380" v="413"/>
        <pc:sldMkLst>
          <pc:docMk/>
          <pc:sldMk cId="3747057031" sldId="297"/>
        </pc:sldMkLst>
        <pc:spChg chg="mod">
          <ac:chgData name="Michael Anderson" userId="b44d9cf7-c2a3-49aa-8bc6-ab44654cdb74" providerId="ADAL" clId="{4C9469C7-6E8B-45D8-9FE9-D8CC31E65F7B}" dt="2026-04-16T13:46:33.591" v="93" actId="1035"/>
          <ac:spMkLst>
            <pc:docMk/>
            <pc:sldMk cId="3747057031" sldId="297"/>
            <ac:spMk id="2" creationId="{81399869-A0FE-C553-1D00-EBBE72A17C53}"/>
          </ac:spMkLst>
        </pc:spChg>
        <pc:spChg chg="del">
          <ac:chgData name="Michael Anderson" userId="b44d9cf7-c2a3-49aa-8bc6-ab44654cdb74" providerId="ADAL" clId="{4C9469C7-6E8B-45D8-9FE9-D8CC31E65F7B}" dt="2026-04-16T14:06:31.613" v="411" actId="478"/>
          <ac:spMkLst>
            <pc:docMk/>
            <pc:sldMk cId="3747057031" sldId="297"/>
            <ac:spMk id="3" creationId="{82C700DF-D862-3529-25E9-C4CDC5CE44EE}"/>
          </ac:spMkLst>
        </pc:spChg>
        <pc:spChg chg="add del mod">
          <ac:chgData name="Michael Anderson" userId="b44d9cf7-c2a3-49aa-8bc6-ab44654cdb74" providerId="ADAL" clId="{4C9469C7-6E8B-45D8-9FE9-D8CC31E65F7B}" dt="2026-04-16T14:06:33.879" v="412" actId="478"/>
          <ac:spMkLst>
            <pc:docMk/>
            <pc:sldMk cId="3747057031" sldId="297"/>
            <ac:spMk id="6" creationId="{B2A64DAC-D926-E5F6-35B0-0478912BFFDE}"/>
          </ac:spMkLst>
        </pc:spChg>
        <pc:spChg chg="add mod">
          <ac:chgData name="Michael Anderson" userId="b44d9cf7-c2a3-49aa-8bc6-ab44654cdb74" providerId="ADAL" clId="{4C9469C7-6E8B-45D8-9FE9-D8CC31E65F7B}" dt="2026-04-16T14:06:34.380" v="413"/>
          <ac:spMkLst>
            <pc:docMk/>
            <pc:sldMk cId="3747057031" sldId="297"/>
            <ac:spMk id="7" creationId="{60413C6B-BDA9-F4B7-6104-23D60ADF95A2}"/>
          </ac:spMkLst>
        </pc:spChg>
        <pc:picChg chg="add mod">
          <ac:chgData name="Michael Anderson" userId="b44d9cf7-c2a3-49aa-8bc6-ab44654cdb74" providerId="ADAL" clId="{4C9469C7-6E8B-45D8-9FE9-D8CC31E65F7B}" dt="2026-04-16T14:06:34.380" v="413"/>
          <ac:picMkLst>
            <pc:docMk/>
            <pc:sldMk cId="3747057031" sldId="297"/>
            <ac:picMk id="8" creationId="{9BFA3C0F-7C58-1B69-761A-F2D6AE8DD7D0}"/>
          </ac:picMkLst>
        </pc:picChg>
      </pc:sldChg>
      <pc:sldChg chg="addSp delSp modSp del mod">
        <pc:chgData name="Michael Anderson" userId="b44d9cf7-c2a3-49aa-8bc6-ab44654cdb74" providerId="ADAL" clId="{4C9469C7-6E8B-45D8-9FE9-D8CC31E65F7B}" dt="2026-04-16T14:15:07.594" v="513" actId="47"/>
        <pc:sldMkLst>
          <pc:docMk/>
          <pc:sldMk cId="1439183444" sldId="298"/>
        </pc:sldMkLst>
        <pc:spChg chg="mod">
          <ac:chgData name="Michael Anderson" userId="b44d9cf7-c2a3-49aa-8bc6-ab44654cdb74" providerId="ADAL" clId="{4C9469C7-6E8B-45D8-9FE9-D8CC31E65F7B}" dt="2026-04-16T13:54:24.975" v="260" actId="1076"/>
          <ac:spMkLst>
            <pc:docMk/>
            <pc:sldMk cId="1439183444" sldId="298"/>
            <ac:spMk id="2" creationId="{E86F1C02-14B1-FDFA-6686-FD0E855B2F22}"/>
          </ac:spMkLst>
        </pc:spChg>
        <pc:spChg chg="del">
          <ac:chgData name="Michael Anderson" userId="b44d9cf7-c2a3-49aa-8bc6-ab44654cdb74" providerId="ADAL" clId="{4C9469C7-6E8B-45D8-9FE9-D8CC31E65F7B}" dt="2026-04-16T14:09:08.175" v="467" actId="478"/>
          <ac:spMkLst>
            <pc:docMk/>
            <pc:sldMk cId="1439183444" sldId="298"/>
            <ac:spMk id="3" creationId="{5033D173-C89C-3950-59CB-628704B5C4A6}"/>
          </ac:spMkLst>
        </pc:spChg>
        <pc:spChg chg="mod">
          <ac:chgData name="Michael Anderson" userId="b44d9cf7-c2a3-49aa-8bc6-ab44654cdb74" providerId="ADAL" clId="{4C9469C7-6E8B-45D8-9FE9-D8CC31E65F7B}" dt="2026-04-16T13:54:02.709" v="253" actId="1076"/>
          <ac:spMkLst>
            <pc:docMk/>
            <pc:sldMk cId="1439183444" sldId="298"/>
            <ac:spMk id="12" creationId="{08971958-7B3E-0242-7CF2-2E418016117C}"/>
          </ac:spMkLst>
        </pc:spChg>
        <pc:spChg chg="add mod">
          <ac:chgData name="Michael Anderson" userId="b44d9cf7-c2a3-49aa-8bc6-ab44654cdb74" providerId="ADAL" clId="{4C9469C7-6E8B-45D8-9FE9-D8CC31E65F7B}" dt="2026-04-16T14:09:09.171" v="468"/>
          <ac:spMkLst>
            <pc:docMk/>
            <pc:sldMk cId="1439183444" sldId="298"/>
            <ac:spMk id="19" creationId="{BD89C24D-FD49-6726-2FCD-A75134C991E6}"/>
          </ac:spMkLst>
        </pc:spChg>
        <pc:spChg chg="mod">
          <ac:chgData name="Michael Anderson" userId="b44d9cf7-c2a3-49aa-8bc6-ab44654cdb74" providerId="ADAL" clId="{4C9469C7-6E8B-45D8-9FE9-D8CC31E65F7B}" dt="2026-04-16T13:53:58.866" v="252" actId="1076"/>
          <ac:spMkLst>
            <pc:docMk/>
            <pc:sldMk cId="1439183444" sldId="298"/>
            <ac:spMk id="20" creationId="{E0392E86-EB9C-DBD9-FD9D-64EC68301253}"/>
          </ac:spMkLst>
        </pc:spChg>
        <pc:spChg chg="mod">
          <ac:chgData name="Michael Anderson" userId="b44d9cf7-c2a3-49aa-8bc6-ab44654cdb74" providerId="ADAL" clId="{4C9469C7-6E8B-45D8-9FE9-D8CC31E65F7B}" dt="2026-04-16T13:54:27.327" v="261" actId="1076"/>
          <ac:spMkLst>
            <pc:docMk/>
            <pc:sldMk cId="1439183444" sldId="298"/>
            <ac:spMk id="21" creationId="{3E38DF85-F867-777B-9C8D-71D2C5D1BDD7}"/>
          </ac:spMkLst>
        </pc:spChg>
        <pc:picChg chg="add mod">
          <ac:chgData name="Michael Anderson" userId="b44d9cf7-c2a3-49aa-8bc6-ab44654cdb74" providerId="ADAL" clId="{4C9469C7-6E8B-45D8-9FE9-D8CC31E65F7B}" dt="2026-04-16T14:09:09.171" v="468"/>
          <ac:picMkLst>
            <pc:docMk/>
            <pc:sldMk cId="1439183444" sldId="298"/>
            <ac:picMk id="23" creationId="{817A5E12-1A46-E957-F47A-E49DF2FE14C3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16T14:09:16.825" v="471"/>
        <pc:sldMkLst>
          <pc:docMk/>
          <pc:sldMk cId="1147341153" sldId="299"/>
        </pc:sldMkLst>
        <pc:spChg chg="mod">
          <ac:chgData name="Michael Anderson" userId="b44d9cf7-c2a3-49aa-8bc6-ab44654cdb74" providerId="ADAL" clId="{4C9469C7-6E8B-45D8-9FE9-D8CC31E65F7B}" dt="2026-04-16T13:54:33.972" v="262" actId="1076"/>
          <ac:spMkLst>
            <pc:docMk/>
            <pc:sldMk cId="1147341153" sldId="299"/>
            <ac:spMk id="2" creationId="{D57E2AF7-CC5F-2712-99C1-CBA4031A6B57}"/>
          </ac:spMkLst>
        </pc:spChg>
        <pc:spChg chg="add del mod">
          <ac:chgData name="Michael Anderson" userId="b44d9cf7-c2a3-49aa-8bc6-ab44654cdb74" providerId="ADAL" clId="{4C9469C7-6E8B-45D8-9FE9-D8CC31E65F7B}" dt="2026-04-16T14:09:16.108" v="470" actId="478"/>
          <ac:spMkLst>
            <pc:docMk/>
            <pc:sldMk cId="1147341153" sldId="299"/>
            <ac:spMk id="4" creationId="{AA76D137-59AF-2832-8C63-B53F4D756575}"/>
          </ac:spMkLst>
        </pc:spChg>
        <pc:spChg chg="add mod">
          <ac:chgData name="Michael Anderson" userId="b44d9cf7-c2a3-49aa-8bc6-ab44654cdb74" providerId="ADAL" clId="{4C9469C7-6E8B-45D8-9FE9-D8CC31E65F7B}" dt="2026-04-16T14:09:16.825" v="471"/>
          <ac:spMkLst>
            <pc:docMk/>
            <pc:sldMk cId="1147341153" sldId="299"/>
            <ac:spMk id="5" creationId="{D3A868BE-60C9-A19F-41E9-5417F6B28F56}"/>
          </ac:spMkLst>
        </pc:spChg>
        <pc:spChg chg="del">
          <ac:chgData name="Michael Anderson" userId="b44d9cf7-c2a3-49aa-8bc6-ab44654cdb74" providerId="ADAL" clId="{4C9469C7-6E8B-45D8-9FE9-D8CC31E65F7B}" dt="2026-04-16T14:09:13.577" v="469" actId="478"/>
          <ac:spMkLst>
            <pc:docMk/>
            <pc:sldMk cId="1147341153" sldId="299"/>
            <ac:spMk id="9" creationId="{473937CD-A771-3CEA-A0EC-FBDEBAE891D5}"/>
          </ac:spMkLst>
        </pc:spChg>
        <pc:picChg chg="add mod">
          <ac:chgData name="Michael Anderson" userId="b44d9cf7-c2a3-49aa-8bc6-ab44654cdb74" providerId="ADAL" clId="{4C9469C7-6E8B-45D8-9FE9-D8CC31E65F7B}" dt="2026-04-16T14:09:16.825" v="471"/>
          <ac:picMkLst>
            <pc:docMk/>
            <pc:sldMk cId="1147341153" sldId="299"/>
            <ac:picMk id="6" creationId="{19F6BD33-4DED-8FE0-70F3-BDC4E6D5B8FA}"/>
          </ac:picMkLst>
        </pc:picChg>
      </pc:sldChg>
      <pc:sldChg chg="addSp modSp mod">
        <pc:chgData name="Michael Anderson" userId="b44d9cf7-c2a3-49aa-8bc6-ab44654cdb74" providerId="ADAL" clId="{4C9469C7-6E8B-45D8-9FE9-D8CC31E65F7B}" dt="2026-04-16T14:06:58.030" v="420"/>
        <pc:sldMkLst>
          <pc:docMk/>
          <pc:sldMk cId="2639273292" sldId="300"/>
        </pc:sldMkLst>
        <pc:spChg chg="mod">
          <ac:chgData name="Michael Anderson" userId="b44d9cf7-c2a3-49aa-8bc6-ab44654cdb74" providerId="ADAL" clId="{4C9469C7-6E8B-45D8-9FE9-D8CC31E65F7B}" dt="2026-04-16T14:06:49.780" v="419" actId="1076"/>
          <ac:spMkLst>
            <pc:docMk/>
            <pc:sldMk cId="2639273292" sldId="300"/>
            <ac:spMk id="7" creationId="{0426A79F-4E59-C054-C8AB-5582B4D31FD2}"/>
          </ac:spMkLst>
        </pc:spChg>
        <pc:picChg chg="add mod">
          <ac:chgData name="Michael Anderson" userId="b44d9cf7-c2a3-49aa-8bc6-ab44654cdb74" providerId="ADAL" clId="{4C9469C7-6E8B-45D8-9FE9-D8CC31E65F7B}" dt="2026-04-16T14:06:58.030" v="420"/>
          <ac:picMkLst>
            <pc:docMk/>
            <pc:sldMk cId="2639273292" sldId="300"/>
            <ac:picMk id="2" creationId="{E45A1DE6-D2EE-040F-F800-3023A303CCF9}"/>
          </ac:picMkLst>
        </pc:picChg>
      </pc:sldChg>
      <pc:sldChg chg="modSp mod">
        <pc:chgData name="Michael Anderson" userId="b44d9cf7-c2a3-49aa-8bc6-ab44654cdb74" providerId="ADAL" clId="{4C9469C7-6E8B-45D8-9FE9-D8CC31E65F7B}" dt="2026-04-16T14:07:45.761" v="433" actId="1076"/>
        <pc:sldMkLst>
          <pc:docMk/>
          <pc:sldMk cId="3102215755" sldId="301"/>
        </pc:sldMkLst>
        <pc:spChg chg="mod">
          <ac:chgData name="Michael Anderson" userId="b44d9cf7-c2a3-49aa-8bc6-ab44654cdb74" providerId="ADAL" clId="{4C9469C7-6E8B-45D8-9FE9-D8CC31E65F7B}" dt="2026-04-16T13:48:57.754" v="185" actId="1035"/>
          <ac:spMkLst>
            <pc:docMk/>
            <pc:sldMk cId="3102215755" sldId="301"/>
            <ac:spMk id="4" creationId="{E921D235-FEF1-B0AC-A545-D1714E84FDBE}"/>
          </ac:spMkLst>
        </pc:spChg>
        <pc:spChg chg="mod">
          <ac:chgData name="Michael Anderson" userId="b44d9cf7-c2a3-49aa-8bc6-ab44654cdb74" providerId="ADAL" clId="{4C9469C7-6E8B-45D8-9FE9-D8CC31E65F7B}" dt="2026-04-16T13:48:52.288" v="179" actId="1037"/>
          <ac:spMkLst>
            <pc:docMk/>
            <pc:sldMk cId="3102215755" sldId="301"/>
            <ac:spMk id="6" creationId="{B25C3EBF-24B0-A84A-A7F4-FBF2FA9BD026}"/>
          </ac:spMkLst>
        </pc:spChg>
        <pc:spChg chg="mod">
          <ac:chgData name="Michael Anderson" userId="b44d9cf7-c2a3-49aa-8bc6-ab44654cdb74" providerId="ADAL" clId="{4C9469C7-6E8B-45D8-9FE9-D8CC31E65F7B}" dt="2026-04-16T13:48:54.569" v="180" actId="1035"/>
          <ac:spMkLst>
            <pc:docMk/>
            <pc:sldMk cId="3102215755" sldId="301"/>
            <ac:spMk id="7" creationId="{1B3C1544-E42E-4330-57F0-DDC18E7F6D38}"/>
          </ac:spMkLst>
        </pc:spChg>
        <pc:spChg chg="mod">
          <ac:chgData name="Michael Anderson" userId="b44d9cf7-c2a3-49aa-8bc6-ab44654cdb74" providerId="ADAL" clId="{4C9469C7-6E8B-45D8-9FE9-D8CC31E65F7B}" dt="2026-04-16T14:07:45.761" v="433" actId="1076"/>
          <ac:spMkLst>
            <pc:docMk/>
            <pc:sldMk cId="3102215755" sldId="301"/>
            <ac:spMk id="9" creationId="{61D7D50B-2D3F-5E1C-C7EC-AE44B44C6A20}"/>
          </ac:spMkLst>
        </pc:spChg>
      </pc:sldChg>
      <pc:sldChg chg="addSp modSp mod">
        <pc:chgData name="Michael Anderson" userId="b44d9cf7-c2a3-49aa-8bc6-ab44654cdb74" providerId="ADAL" clId="{4C9469C7-6E8B-45D8-9FE9-D8CC31E65F7B}" dt="2026-04-16T14:08:50.075" v="463" actId="255"/>
        <pc:sldMkLst>
          <pc:docMk/>
          <pc:sldMk cId="3352704789" sldId="302"/>
        </pc:sldMkLst>
        <pc:spChg chg="mod">
          <ac:chgData name="Michael Anderson" userId="b44d9cf7-c2a3-49aa-8bc6-ab44654cdb74" providerId="ADAL" clId="{4C9469C7-6E8B-45D8-9FE9-D8CC31E65F7B}" dt="2026-04-16T14:08:50.075" v="463" actId="255"/>
          <ac:spMkLst>
            <pc:docMk/>
            <pc:sldMk cId="3352704789" sldId="302"/>
            <ac:spMk id="3" creationId="{ECC365DC-99E6-1DC0-9CF5-A4BA0145818B}"/>
          </ac:spMkLst>
        </pc:spChg>
        <pc:picChg chg="add mod">
          <ac:chgData name="Michael Anderson" userId="b44d9cf7-c2a3-49aa-8bc6-ab44654cdb74" providerId="ADAL" clId="{4C9469C7-6E8B-45D8-9FE9-D8CC31E65F7B}" dt="2026-04-16T14:08:42.358" v="461"/>
          <ac:picMkLst>
            <pc:docMk/>
            <pc:sldMk cId="3352704789" sldId="302"/>
            <ac:picMk id="2" creationId="{FF4BD9CA-194A-7DA7-EF18-C63491B6F288}"/>
          </ac:picMkLst>
        </pc:picChg>
      </pc:sldChg>
      <pc:sldChg chg="addSp modSp mod">
        <pc:chgData name="Michael Anderson" userId="b44d9cf7-c2a3-49aa-8bc6-ab44654cdb74" providerId="ADAL" clId="{4C9469C7-6E8B-45D8-9FE9-D8CC31E65F7B}" dt="2026-04-16T14:02:31.526" v="351"/>
        <pc:sldMkLst>
          <pc:docMk/>
          <pc:sldMk cId="668714081" sldId="303"/>
        </pc:sldMkLst>
        <pc:spChg chg="mod">
          <ac:chgData name="Michael Anderson" userId="b44d9cf7-c2a3-49aa-8bc6-ab44654cdb74" providerId="ADAL" clId="{4C9469C7-6E8B-45D8-9FE9-D8CC31E65F7B}" dt="2026-04-16T14:02:29.019" v="350" actId="1076"/>
          <ac:spMkLst>
            <pc:docMk/>
            <pc:sldMk cId="668714081" sldId="303"/>
            <ac:spMk id="5" creationId="{B78105E2-69EB-9B6F-70CB-696B2938414C}"/>
          </ac:spMkLst>
        </pc:spChg>
        <pc:picChg chg="mod">
          <ac:chgData name="Michael Anderson" userId="b44d9cf7-c2a3-49aa-8bc6-ab44654cdb74" providerId="ADAL" clId="{4C9469C7-6E8B-45D8-9FE9-D8CC31E65F7B}" dt="2026-04-16T14:02:26.541" v="349" actId="1076"/>
          <ac:picMkLst>
            <pc:docMk/>
            <pc:sldMk cId="668714081" sldId="303"/>
            <ac:picMk id="4" creationId="{959B9099-DB2D-5056-2625-0DBD5550705E}"/>
          </ac:picMkLst>
        </pc:picChg>
        <pc:picChg chg="add mod">
          <ac:chgData name="Michael Anderson" userId="b44d9cf7-c2a3-49aa-8bc6-ab44654cdb74" providerId="ADAL" clId="{4C9469C7-6E8B-45D8-9FE9-D8CC31E65F7B}" dt="2026-04-16T14:02:31.526" v="351"/>
          <ac:picMkLst>
            <pc:docMk/>
            <pc:sldMk cId="668714081" sldId="303"/>
            <ac:picMk id="6" creationId="{42E68328-C7DE-605F-253F-E56F996AD121}"/>
          </ac:picMkLst>
        </pc:picChg>
      </pc:sldChg>
      <pc:sldChg chg="addSp modSp add mod modShow">
        <pc:chgData name="Michael Anderson" userId="b44d9cf7-c2a3-49aa-8bc6-ab44654cdb74" providerId="ADAL" clId="{4C9469C7-6E8B-45D8-9FE9-D8CC31E65F7B}" dt="2026-04-16T14:15:05.693" v="512" actId="729"/>
        <pc:sldMkLst>
          <pc:docMk/>
          <pc:sldMk cId="3775348725" sldId="304"/>
        </pc:sldMkLst>
        <pc:spChg chg="add mod">
          <ac:chgData name="Michael Anderson" userId="b44d9cf7-c2a3-49aa-8bc6-ab44654cdb74" providerId="ADAL" clId="{4C9469C7-6E8B-45D8-9FE9-D8CC31E65F7B}" dt="2026-04-16T14:14:59.744" v="511" actId="1076"/>
          <ac:spMkLst>
            <pc:docMk/>
            <pc:sldMk cId="3775348725" sldId="304"/>
            <ac:spMk id="4" creationId="{1FF24C8D-600B-8F61-C3F9-22D702E9DCAF}"/>
          </ac:spMkLst>
        </pc:spChg>
        <pc:spChg chg="mod">
          <ac:chgData name="Michael Anderson" userId="b44d9cf7-c2a3-49aa-8bc6-ab44654cdb74" providerId="ADAL" clId="{4C9469C7-6E8B-45D8-9FE9-D8CC31E65F7B}" dt="2026-04-16T14:14:55.528" v="510" actId="1076"/>
          <ac:spMkLst>
            <pc:docMk/>
            <pc:sldMk cId="3775348725" sldId="304"/>
            <ac:spMk id="9" creationId="{77639A6E-70BD-FDBD-DEC8-671812231907}"/>
          </ac:spMkLst>
        </pc:spChg>
        <pc:spChg chg="mod">
          <ac:chgData name="Michael Anderson" userId="b44d9cf7-c2a3-49aa-8bc6-ab44654cdb74" providerId="ADAL" clId="{4C9469C7-6E8B-45D8-9FE9-D8CC31E65F7B}" dt="2026-04-16T14:14:43.006" v="508" actId="1076"/>
          <ac:spMkLst>
            <pc:docMk/>
            <pc:sldMk cId="3775348725" sldId="304"/>
            <ac:spMk id="20" creationId="{108E7E2B-50BF-4C7E-0D50-AAD8E97E528A}"/>
          </ac:spMkLst>
        </pc:spChg>
        <pc:spChg chg="mod">
          <ac:chgData name="Michael Anderson" userId="b44d9cf7-c2a3-49aa-8bc6-ab44654cdb74" providerId="ADAL" clId="{4C9469C7-6E8B-45D8-9FE9-D8CC31E65F7B}" dt="2026-04-16T14:14:50.045" v="509" actId="1076"/>
          <ac:spMkLst>
            <pc:docMk/>
            <pc:sldMk cId="3775348725" sldId="304"/>
            <ac:spMk id="21" creationId="{F56D9C56-6841-0692-B2A5-E8D9A502848D}"/>
          </ac:spMkLst>
        </pc:spChg>
        <pc:picChg chg="add mod">
          <ac:chgData name="Michael Anderson" userId="b44d9cf7-c2a3-49aa-8bc6-ab44654cdb74" providerId="ADAL" clId="{4C9469C7-6E8B-45D8-9FE9-D8CC31E65F7B}" dt="2026-04-16T14:14:59.744" v="511" actId="1076"/>
          <ac:picMkLst>
            <pc:docMk/>
            <pc:sldMk cId="3775348725" sldId="304"/>
            <ac:picMk id="3" creationId="{5DF22A87-FA82-233F-698E-00ED78E39920}"/>
          </ac:picMkLst>
        </pc:picChg>
        <pc:picChg chg="mod">
          <ac:chgData name="Michael Anderson" userId="b44d9cf7-c2a3-49aa-8bc6-ab44654cdb74" providerId="ADAL" clId="{4C9469C7-6E8B-45D8-9FE9-D8CC31E65F7B}" dt="2026-04-16T14:14:43.006" v="508" actId="1076"/>
          <ac:picMkLst>
            <pc:docMk/>
            <pc:sldMk cId="3775348725" sldId="304"/>
            <ac:picMk id="5" creationId="{8EA9D3D2-605A-9C22-6D0F-E1D852CEA610}"/>
          </ac:picMkLst>
        </pc:picChg>
        <pc:picChg chg="mod">
          <ac:chgData name="Michael Anderson" userId="b44d9cf7-c2a3-49aa-8bc6-ab44654cdb74" providerId="ADAL" clId="{4C9469C7-6E8B-45D8-9FE9-D8CC31E65F7B}" dt="2026-04-16T14:14:55.528" v="510" actId="1076"/>
          <ac:picMkLst>
            <pc:docMk/>
            <pc:sldMk cId="3775348725" sldId="304"/>
            <ac:picMk id="8" creationId="{D623210D-786D-F266-596A-266157514D50}"/>
          </ac:picMkLst>
        </pc:picChg>
        <pc:picChg chg="mod">
          <ac:chgData name="Michael Anderson" userId="b44d9cf7-c2a3-49aa-8bc6-ab44654cdb74" providerId="ADAL" clId="{4C9469C7-6E8B-45D8-9FE9-D8CC31E65F7B}" dt="2026-04-16T14:14:50.045" v="509" actId="1076"/>
          <ac:picMkLst>
            <pc:docMk/>
            <pc:sldMk cId="3775348725" sldId="304"/>
            <ac:picMk id="14" creationId="{C1C0B60A-6613-519A-DBF8-23BC7067D987}"/>
          </ac:picMkLst>
        </pc:picChg>
      </pc:sldChg>
    </pc:docChg>
  </pc:docChgLst>
  <pc:docChgLst>
    <pc:chgData name="Endaf Griffiths" userId="1d3469ba-aa13-4ef1-8bfb-a2fb37ba2a3c" providerId="ADAL" clId="{01636537-B3D7-4AEF-B60F-9EBB4DCB2C30}"/>
    <pc:docChg chg="mod modSld">
      <pc:chgData name="Endaf Griffiths" userId="1d3469ba-aa13-4ef1-8bfb-a2fb37ba2a3c" providerId="ADAL" clId="{01636537-B3D7-4AEF-B60F-9EBB4DCB2C30}" dt="2026-04-14T09:23:03.584" v="2" actId="20577"/>
      <pc:docMkLst>
        <pc:docMk/>
      </pc:docMkLst>
      <pc:sldChg chg="modSp mod">
        <pc:chgData name="Endaf Griffiths" userId="1d3469ba-aa13-4ef1-8bfb-a2fb37ba2a3c" providerId="ADAL" clId="{01636537-B3D7-4AEF-B60F-9EBB4DCB2C30}" dt="2026-04-14T09:21:19.938" v="0" actId="20577"/>
        <pc:sldMkLst>
          <pc:docMk/>
          <pc:sldMk cId="751705083" sldId="272"/>
        </pc:sldMkLst>
        <pc:spChg chg="mod">
          <ac:chgData name="Endaf Griffiths" userId="1d3469ba-aa13-4ef1-8bfb-a2fb37ba2a3c" providerId="ADAL" clId="{01636537-B3D7-4AEF-B60F-9EBB4DCB2C30}" dt="2026-04-14T09:21:19.938" v="0" actId="20577"/>
          <ac:spMkLst>
            <pc:docMk/>
            <pc:sldMk cId="751705083" sldId="272"/>
            <ac:spMk id="10" creationId="{D052FDDA-8D77-06CA-7773-E3A02C33AC6F}"/>
          </ac:spMkLst>
        </pc:spChg>
      </pc:sldChg>
      <pc:sldChg chg="modSp mod">
        <pc:chgData name="Endaf Griffiths" userId="1d3469ba-aa13-4ef1-8bfb-a2fb37ba2a3c" providerId="ADAL" clId="{01636537-B3D7-4AEF-B60F-9EBB4DCB2C30}" dt="2026-04-14T09:23:03.584" v="2" actId="20577"/>
        <pc:sldMkLst>
          <pc:docMk/>
          <pc:sldMk cId="1147341153" sldId="299"/>
        </pc:sldMkLst>
        <pc:spChg chg="mod">
          <ac:chgData name="Endaf Griffiths" userId="1d3469ba-aa13-4ef1-8bfb-a2fb37ba2a3c" providerId="ADAL" clId="{01636537-B3D7-4AEF-B60F-9EBB4DCB2C30}" dt="2026-04-14T09:23:03.584" v="2" actId="20577"/>
          <ac:spMkLst>
            <pc:docMk/>
            <pc:sldMk cId="1147341153" sldId="299"/>
            <ac:spMk id="2" creationId="{D57E2AF7-CC5F-2712-99C1-CBA4031A6B57}"/>
          </ac:spMkLst>
        </pc:spChg>
      </pc:sldChg>
    </pc:docChg>
  </pc:docChgLst>
  <pc:docChgLst>
    <pc:chgData name="Manon Williams" userId="9a53f9f146ff7267" providerId="LiveId" clId="{001180BF-8EE8-47A4-B1B5-9CF89B6D743C}"/>
    <pc:docChg chg="undo custSel modSld">
      <pc:chgData name="Manon Williams" userId="9a53f9f146ff7267" providerId="LiveId" clId="{001180BF-8EE8-47A4-B1B5-9CF89B6D743C}" dt="2026-04-13T14:07:36.091" v="7238" actId="20577"/>
      <pc:docMkLst>
        <pc:docMk/>
      </pc:docMkLst>
      <pc:sldChg chg="modSp mod">
        <pc:chgData name="Manon Williams" userId="9a53f9f146ff7267" providerId="LiveId" clId="{001180BF-8EE8-47A4-B1B5-9CF89B6D743C}" dt="2026-04-13T13:45:48.579" v="6041" actId="20577"/>
        <pc:sldMkLst>
          <pc:docMk/>
          <pc:sldMk cId="1553628154" sldId="264"/>
        </pc:sldMkLst>
        <pc:spChg chg="mod">
          <ac:chgData name="Manon Williams" userId="9a53f9f146ff7267" providerId="LiveId" clId="{001180BF-8EE8-47A4-B1B5-9CF89B6D743C}" dt="2026-04-13T13:45:48.579" v="6041" actId="20577"/>
          <ac:spMkLst>
            <pc:docMk/>
            <pc:sldMk cId="1553628154" sldId="264"/>
            <ac:spMk id="4" creationId="{E96E4631-A3D7-1D7F-0581-721A5DDA8128}"/>
          </ac:spMkLst>
        </pc:spChg>
      </pc:sldChg>
      <pc:sldChg chg="modSp mod">
        <pc:chgData name="Manon Williams" userId="9a53f9f146ff7267" providerId="LiveId" clId="{001180BF-8EE8-47A4-B1B5-9CF89B6D743C}" dt="2026-04-13T13:45:11.921" v="6033" actId="20577"/>
        <pc:sldMkLst>
          <pc:docMk/>
          <pc:sldMk cId="2322857075" sldId="265"/>
        </pc:sldMkLst>
        <pc:spChg chg="mod">
          <ac:chgData name="Manon Williams" userId="9a53f9f146ff7267" providerId="LiveId" clId="{001180BF-8EE8-47A4-B1B5-9CF89B6D743C}" dt="2026-04-13T13:45:11.921" v="6033" actId="20577"/>
          <ac:spMkLst>
            <pc:docMk/>
            <pc:sldMk cId="2322857075" sldId="265"/>
            <ac:spMk id="2" creationId="{D99BA987-FEE6-622B-B053-6A79766839BA}"/>
          </ac:spMkLst>
        </pc:spChg>
      </pc:sldChg>
      <pc:sldChg chg="modSp mod">
        <pc:chgData name="Manon Williams" userId="9a53f9f146ff7267" providerId="LiveId" clId="{001180BF-8EE8-47A4-B1B5-9CF89B6D743C}" dt="2026-04-13T11:02:41.180" v="1725" actId="14100"/>
        <pc:sldMkLst>
          <pc:docMk/>
          <pc:sldMk cId="1227218222" sldId="266"/>
        </pc:sldMkLst>
        <pc:spChg chg="mod">
          <ac:chgData name="Manon Williams" userId="9a53f9f146ff7267" providerId="LiveId" clId="{001180BF-8EE8-47A4-B1B5-9CF89B6D743C}" dt="2026-04-13T11:01:58.391" v="1648" actId="20577"/>
          <ac:spMkLst>
            <pc:docMk/>
            <pc:sldMk cId="1227218222" sldId="266"/>
            <ac:spMk id="2" creationId="{2D5B87E7-BF13-B1DE-B15E-516A3D09520C}"/>
          </ac:spMkLst>
        </pc:spChg>
        <pc:spChg chg="mod">
          <ac:chgData name="Manon Williams" userId="9a53f9f146ff7267" providerId="LiveId" clId="{001180BF-8EE8-47A4-B1B5-9CF89B6D743C}" dt="2026-04-13T11:02:24.585" v="1722" actId="6549"/>
          <ac:spMkLst>
            <pc:docMk/>
            <pc:sldMk cId="1227218222" sldId="266"/>
            <ac:spMk id="3" creationId="{9386F801-AC75-71A0-A76B-CE2D3EA62AF1}"/>
          </ac:spMkLst>
        </pc:spChg>
      </pc:sldChg>
      <pc:sldChg chg="modSp mod">
        <pc:chgData name="Manon Williams" userId="9a53f9f146ff7267" providerId="LiveId" clId="{001180BF-8EE8-47A4-B1B5-9CF89B6D743C}" dt="2026-04-13T13:46:54.082" v="6065" actId="20577"/>
        <pc:sldMkLst>
          <pc:docMk/>
          <pc:sldMk cId="1944291722" sldId="268"/>
        </pc:sldMkLst>
        <pc:spChg chg="mod">
          <ac:chgData name="Manon Williams" userId="9a53f9f146ff7267" providerId="LiveId" clId="{001180BF-8EE8-47A4-B1B5-9CF89B6D743C}" dt="2026-04-13T13:46:54.082" v="6065" actId="20577"/>
          <ac:spMkLst>
            <pc:docMk/>
            <pc:sldMk cId="1944291722" sldId="268"/>
            <ac:spMk id="2" creationId="{D08DDDDE-4517-906C-D6DA-B708246541EA}"/>
          </ac:spMkLst>
        </pc:spChg>
        <pc:spChg chg="mod">
          <ac:chgData name="Manon Williams" userId="9a53f9f146ff7267" providerId="LiveId" clId="{001180BF-8EE8-47A4-B1B5-9CF89B6D743C}" dt="2026-04-13T11:04:30.552" v="1842" actId="14100"/>
          <ac:spMkLst>
            <pc:docMk/>
            <pc:sldMk cId="1944291722" sldId="268"/>
            <ac:spMk id="5" creationId="{6D42321D-C6E1-3692-D66B-9FCB938FEB67}"/>
          </ac:spMkLst>
        </pc:spChg>
        <pc:cxnChg chg="mod">
          <ac:chgData name="Manon Williams" userId="9a53f9f146ff7267" providerId="LiveId" clId="{001180BF-8EE8-47A4-B1B5-9CF89B6D743C}" dt="2026-04-13T11:03:26.684" v="1731" actId="1076"/>
          <ac:cxnSpMkLst>
            <pc:docMk/>
            <pc:sldMk cId="1944291722" sldId="268"/>
            <ac:cxnSpMk id="4" creationId="{B9AC2F89-CFD1-9F48-B9A5-6172B3166E96}"/>
          </ac:cxnSpMkLst>
        </pc:cxnChg>
      </pc:sldChg>
      <pc:sldChg chg="modSp mod">
        <pc:chgData name="Manon Williams" userId="9a53f9f146ff7267" providerId="LiveId" clId="{001180BF-8EE8-47A4-B1B5-9CF89B6D743C}" dt="2026-04-13T13:47:10.902" v="6066" actId="20577"/>
        <pc:sldMkLst>
          <pc:docMk/>
          <pc:sldMk cId="2411698245" sldId="269"/>
        </pc:sldMkLst>
        <pc:spChg chg="mod">
          <ac:chgData name="Manon Williams" userId="9a53f9f146ff7267" providerId="LiveId" clId="{001180BF-8EE8-47A4-B1B5-9CF89B6D743C}" dt="2026-04-13T13:47:10.902" v="6066" actId="20577"/>
          <ac:spMkLst>
            <pc:docMk/>
            <pc:sldMk cId="2411698245" sldId="269"/>
            <ac:spMk id="2" creationId="{C1463D71-4D81-1209-CD3C-B439F8B7B7C6}"/>
          </ac:spMkLst>
        </pc:spChg>
      </pc:sldChg>
      <pc:sldChg chg="modSp mod">
        <pc:chgData name="Manon Williams" userId="9a53f9f146ff7267" providerId="LiveId" clId="{001180BF-8EE8-47A4-B1B5-9CF89B6D743C}" dt="2026-04-13T13:48:15.728" v="6075" actId="20577"/>
        <pc:sldMkLst>
          <pc:docMk/>
          <pc:sldMk cId="3959147610" sldId="270"/>
        </pc:sldMkLst>
        <pc:spChg chg="mod">
          <ac:chgData name="Manon Williams" userId="9a53f9f146ff7267" providerId="LiveId" clId="{001180BF-8EE8-47A4-B1B5-9CF89B6D743C}" dt="2026-04-13T13:48:15.728" v="6075" actId="20577"/>
          <ac:spMkLst>
            <pc:docMk/>
            <pc:sldMk cId="3959147610" sldId="270"/>
            <ac:spMk id="3" creationId="{BC3535DE-6BFD-4FE5-2F81-2043BEA555A2}"/>
          </ac:spMkLst>
        </pc:spChg>
        <pc:spChg chg="mod">
          <ac:chgData name="Manon Williams" userId="9a53f9f146ff7267" providerId="LiveId" clId="{001180BF-8EE8-47A4-B1B5-9CF89B6D743C}" dt="2026-04-13T11:07:58.102" v="2180" actId="20577"/>
          <ac:spMkLst>
            <pc:docMk/>
            <pc:sldMk cId="3959147610" sldId="270"/>
            <ac:spMk id="7" creationId="{B4F371BD-E1E4-F9CA-89B8-8D3C12883ABE}"/>
          </ac:spMkLst>
        </pc:spChg>
      </pc:sldChg>
      <pc:sldChg chg="modSp mod">
        <pc:chgData name="Manon Williams" userId="9a53f9f146ff7267" providerId="LiveId" clId="{001180BF-8EE8-47A4-B1B5-9CF89B6D743C}" dt="2026-04-13T13:48:45.774" v="6077" actId="6549"/>
        <pc:sldMkLst>
          <pc:docMk/>
          <pc:sldMk cId="821124822" sldId="271"/>
        </pc:sldMkLst>
        <pc:spChg chg="mod">
          <ac:chgData name="Manon Williams" userId="9a53f9f146ff7267" providerId="LiveId" clId="{001180BF-8EE8-47A4-B1B5-9CF89B6D743C}" dt="2026-04-13T13:48:37.736" v="6076" actId="6549"/>
          <ac:spMkLst>
            <pc:docMk/>
            <pc:sldMk cId="821124822" sldId="271"/>
            <ac:spMk id="3" creationId="{D5B6953F-D2A3-AB20-4214-F50D0A202AA7}"/>
          </ac:spMkLst>
        </pc:spChg>
        <pc:spChg chg="mod">
          <ac:chgData name="Manon Williams" userId="9a53f9f146ff7267" providerId="LiveId" clId="{001180BF-8EE8-47A4-B1B5-9CF89B6D743C}" dt="2026-04-13T12:01:49.003" v="2555" actId="6549"/>
          <ac:spMkLst>
            <pc:docMk/>
            <pc:sldMk cId="821124822" sldId="271"/>
            <ac:spMk id="13" creationId="{9024A4DB-1767-B5D2-5DDA-FC97094A6EBC}"/>
          </ac:spMkLst>
        </pc:spChg>
        <pc:spChg chg="mod">
          <ac:chgData name="Manon Williams" userId="9a53f9f146ff7267" providerId="LiveId" clId="{001180BF-8EE8-47A4-B1B5-9CF89B6D743C}" dt="2026-04-13T13:48:45.774" v="6077" actId="6549"/>
          <ac:spMkLst>
            <pc:docMk/>
            <pc:sldMk cId="821124822" sldId="271"/>
            <ac:spMk id="14" creationId="{C5CEC453-9899-8EC5-46D3-55C4DAB13A12}"/>
          </ac:spMkLst>
        </pc:spChg>
      </pc:sldChg>
      <pc:sldChg chg="modSp mod">
        <pc:chgData name="Manon Williams" userId="9a53f9f146ff7267" providerId="LiveId" clId="{001180BF-8EE8-47A4-B1B5-9CF89B6D743C}" dt="2026-04-13T13:49:33.160" v="6080" actId="20577"/>
        <pc:sldMkLst>
          <pc:docMk/>
          <pc:sldMk cId="751705083" sldId="272"/>
        </pc:sldMkLst>
        <pc:spChg chg="mod">
          <ac:chgData name="Manon Williams" userId="9a53f9f146ff7267" providerId="LiveId" clId="{001180BF-8EE8-47A4-B1B5-9CF89B6D743C}" dt="2026-04-13T12:07:32.961" v="3244" actId="20577"/>
          <ac:spMkLst>
            <pc:docMk/>
            <pc:sldMk cId="751705083" sldId="272"/>
            <ac:spMk id="2" creationId="{BA95F0A7-2536-5DB5-B53F-F4EFF7D02C29}"/>
          </ac:spMkLst>
        </pc:spChg>
        <pc:spChg chg="mod">
          <ac:chgData name="Manon Williams" userId="9a53f9f146ff7267" providerId="LiveId" clId="{001180BF-8EE8-47A4-B1B5-9CF89B6D743C}" dt="2026-04-13T13:49:33.160" v="6080" actId="20577"/>
          <ac:spMkLst>
            <pc:docMk/>
            <pc:sldMk cId="751705083" sldId="272"/>
            <ac:spMk id="3" creationId="{BB479CD2-EAA0-D9C0-1E53-8E4EE84B7274}"/>
          </ac:spMkLst>
        </pc:spChg>
        <pc:spChg chg="mod">
          <ac:chgData name="Manon Williams" userId="9a53f9f146ff7267" providerId="LiveId" clId="{001180BF-8EE8-47A4-B1B5-9CF89B6D743C}" dt="2026-04-13T12:05:58.601" v="3139" actId="14100"/>
          <ac:spMkLst>
            <pc:docMk/>
            <pc:sldMk cId="751705083" sldId="272"/>
            <ac:spMk id="6" creationId="{A518F595-508C-DEDF-00C0-076FD8DFC94C}"/>
          </ac:spMkLst>
        </pc:spChg>
        <pc:spChg chg="mod">
          <ac:chgData name="Manon Williams" userId="9a53f9f146ff7267" providerId="LiveId" clId="{001180BF-8EE8-47A4-B1B5-9CF89B6D743C}" dt="2026-04-13T12:04:14.667" v="2951" actId="20577"/>
          <ac:spMkLst>
            <pc:docMk/>
            <pc:sldMk cId="751705083" sldId="272"/>
            <ac:spMk id="10" creationId="{D052FDDA-8D77-06CA-7773-E3A02C33AC6F}"/>
          </ac:spMkLst>
        </pc:spChg>
      </pc:sldChg>
      <pc:sldChg chg="modSp mod">
        <pc:chgData name="Manon Williams" userId="9a53f9f146ff7267" providerId="LiveId" clId="{001180BF-8EE8-47A4-B1B5-9CF89B6D743C}" dt="2026-04-13T13:52:07.663" v="6249" actId="1076"/>
        <pc:sldMkLst>
          <pc:docMk/>
          <pc:sldMk cId="3940641164" sldId="273"/>
        </pc:sldMkLst>
        <pc:spChg chg="mod">
          <ac:chgData name="Manon Williams" userId="9a53f9f146ff7267" providerId="LiveId" clId="{001180BF-8EE8-47A4-B1B5-9CF89B6D743C}" dt="2026-04-13T13:52:07.663" v="6249" actId="1076"/>
          <ac:spMkLst>
            <pc:docMk/>
            <pc:sldMk cId="3940641164" sldId="273"/>
            <ac:spMk id="2" creationId="{CBDF914E-5101-DE30-4C20-430299086110}"/>
          </ac:spMkLst>
        </pc:spChg>
        <pc:spChg chg="mod">
          <ac:chgData name="Manon Williams" userId="9a53f9f146ff7267" providerId="LiveId" clId="{001180BF-8EE8-47A4-B1B5-9CF89B6D743C}" dt="2026-04-13T13:51:27.649" v="6188" actId="6549"/>
          <ac:spMkLst>
            <pc:docMk/>
            <pc:sldMk cId="3940641164" sldId="273"/>
            <ac:spMk id="18" creationId="{CA63CD8B-1942-E6CE-5DBE-2242A196690F}"/>
          </ac:spMkLst>
        </pc:spChg>
        <pc:spChg chg="mod">
          <ac:chgData name="Manon Williams" userId="9a53f9f146ff7267" providerId="LiveId" clId="{001180BF-8EE8-47A4-B1B5-9CF89B6D743C}" dt="2026-04-13T13:52:02.821" v="6248" actId="6549"/>
          <ac:spMkLst>
            <pc:docMk/>
            <pc:sldMk cId="3940641164" sldId="273"/>
            <ac:spMk id="19" creationId="{D32D2729-BCC1-DA1A-79D5-4A4A428FEF5B}"/>
          </ac:spMkLst>
        </pc:spChg>
        <pc:spChg chg="mod">
          <ac:chgData name="Manon Williams" userId="9a53f9f146ff7267" providerId="LiveId" clId="{001180BF-8EE8-47A4-B1B5-9CF89B6D743C}" dt="2026-04-13T13:51:48.863" v="6214" actId="20577"/>
          <ac:spMkLst>
            <pc:docMk/>
            <pc:sldMk cId="3940641164" sldId="273"/>
            <ac:spMk id="20" creationId="{9AE7543A-73CE-4140-1479-E3C5446D7E50}"/>
          </ac:spMkLst>
        </pc:spChg>
      </pc:sldChg>
      <pc:sldChg chg="modSp mod">
        <pc:chgData name="Manon Williams" userId="9a53f9f146ff7267" providerId="LiveId" clId="{001180BF-8EE8-47A4-B1B5-9CF89B6D743C}" dt="2026-04-13T12:20:47.641" v="4172" actId="20577"/>
        <pc:sldMkLst>
          <pc:docMk/>
          <pc:sldMk cId="2612789069" sldId="274"/>
        </pc:sldMkLst>
        <pc:spChg chg="mod">
          <ac:chgData name="Manon Williams" userId="9a53f9f146ff7267" providerId="LiveId" clId="{001180BF-8EE8-47A4-B1B5-9CF89B6D743C}" dt="2026-04-13T12:20:47.641" v="4172" actId="20577"/>
          <ac:spMkLst>
            <pc:docMk/>
            <pc:sldMk cId="2612789069" sldId="274"/>
            <ac:spMk id="5" creationId="{E5F1CEEC-D7F4-94B7-A7EA-674081BDAB9C}"/>
          </ac:spMkLst>
        </pc:spChg>
      </pc:sldChg>
      <pc:sldChg chg="modSp mod">
        <pc:chgData name="Manon Williams" userId="9a53f9f146ff7267" providerId="LiveId" clId="{001180BF-8EE8-47A4-B1B5-9CF89B6D743C}" dt="2026-04-13T11:06:55.506" v="2122" actId="20577"/>
        <pc:sldMkLst>
          <pc:docMk/>
          <pc:sldMk cId="3710618514" sldId="275"/>
        </pc:sldMkLst>
        <pc:spChg chg="mod">
          <ac:chgData name="Manon Williams" userId="9a53f9f146ff7267" providerId="LiveId" clId="{001180BF-8EE8-47A4-B1B5-9CF89B6D743C}" dt="2026-04-13T11:06:55.506" v="2122" actId="20577"/>
          <ac:spMkLst>
            <pc:docMk/>
            <pc:sldMk cId="3710618514" sldId="275"/>
            <ac:spMk id="5" creationId="{609EC79B-A474-4A27-8EC2-099CE8058999}"/>
          </ac:spMkLst>
        </pc:spChg>
      </pc:sldChg>
      <pc:sldChg chg="modSp mod">
        <pc:chgData name="Manon Williams" userId="9a53f9f146ff7267" providerId="LiveId" clId="{001180BF-8EE8-47A4-B1B5-9CF89B6D743C}" dt="2026-04-13T10:43:28.368" v="1226"/>
        <pc:sldMkLst>
          <pc:docMk/>
          <pc:sldMk cId="508075829" sldId="276"/>
        </pc:sldMkLst>
        <pc:spChg chg="mod">
          <ac:chgData name="Manon Williams" userId="9a53f9f146ff7267" providerId="LiveId" clId="{001180BF-8EE8-47A4-B1B5-9CF89B6D743C}" dt="2026-04-13T10:43:28.368" v="1226"/>
          <ac:spMkLst>
            <pc:docMk/>
            <pc:sldMk cId="508075829" sldId="276"/>
            <ac:spMk id="2" creationId="{E6971916-3494-6CAA-B105-9181DF5A96FB}"/>
          </ac:spMkLst>
        </pc:spChg>
      </pc:sldChg>
      <pc:sldChg chg="modSp mod">
        <pc:chgData name="Manon Williams" userId="9a53f9f146ff7267" providerId="LiveId" clId="{001180BF-8EE8-47A4-B1B5-9CF89B6D743C}" dt="2026-04-13T13:56:20.732" v="6568" actId="404"/>
        <pc:sldMkLst>
          <pc:docMk/>
          <pc:sldMk cId="16889848" sldId="277"/>
        </pc:sldMkLst>
        <pc:spChg chg="mod">
          <ac:chgData name="Manon Williams" userId="9a53f9f146ff7267" providerId="LiveId" clId="{001180BF-8EE8-47A4-B1B5-9CF89B6D743C}" dt="2026-04-13T13:54:50.177" v="6445" actId="20577"/>
          <ac:spMkLst>
            <pc:docMk/>
            <pc:sldMk cId="16889848" sldId="277"/>
            <ac:spMk id="2" creationId="{306354FF-6F63-19FC-D599-F6E43465DAB5}"/>
          </ac:spMkLst>
        </pc:spChg>
        <pc:spChg chg="mod">
          <ac:chgData name="Manon Williams" userId="9a53f9f146ff7267" providerId="LiveId" clId="{001180BF-8EE8-47A4-B1B5-9CF89B6D743C}" dt="2026-04-13T13:55:40.784" v="6538" actId="20577"/>
          <ac:spMkLst>
            <pc:docMk/>
            <pc:sldMk cId="16889848" sldId="277"/>
            <ac:spMk id="12" creationId="{D8F3B868-F462-CFB6-71A9-9AF7FA9546B1}"/>
          </ac:spMkLst>
        </pc:spChg>
        <pc:spChg chg="mod">
          <ac:chgData name="Manon Williams" userId="9a53f9f146ff7267" providerId="LiveId" clId="{001180BF-8EE8-47A4-B1B5-9CF89B6D743C}" dt="2026-04-13T13:55:50.144" v="6565" actId="20577"/>
          <ac:spMkLst>
            <pc:docMk/>
            <pc:sldMk cId="16889848" sldId="277"/>
            <ac:spMk id="15" creationId="{7A038224-4D22-20D1-EEE5-96F071CCF6B8}"/>
          </ac:spMkLst>
        </pc:spChg>
        <pc:spChg chg="mod">
          <ac:chgData name="Manon Williams" userId="9a53f9f146ff7267" providerId="LiveId" clId="{001180BF-8EE8-47A4-B1B5-9CF89B6D743C}" dt="2026-04-13T13:56:20.732" v="6568" actId="404"/>
          <ac:spMkLst>
            <pc:docMk/>
            <pc:sldMk cId="16889848" sldId="277"/>
            <ac:spMk id="18" creationId="{8FB83CF2-A927-44DA-C47B-1AC01EAE403C}"/>
          </ac:spMkLst>
        </pc:spChg>
      </pc:sldChg>
      <pc:sldChg chg="modSp mod">
        <pc:chgData name="Manon Williams" userId="9a53f9f146ff7267" providerId="LiveId" clId="{001180BF-8EE8-47A4-B1B5-9CF89B6D743C}" dt="2026-04-13T12:49:46.382" v="6015" actId="6549"/>
        <pc:sldMkLst>
          <pc:docMk/>
          <pc:sldMk cId="325410950" sldId="278"/>
        </pc:sldMkLst>
        <pc:spChg chg="mod">
          <ac:chgData name="Manon Williams" userId="9a53f9f146ff7267" providerId="LiveId" clId="{001180BF-8EE8-47A4-B1B5-9CF89B6D743C}" dt="2026-04-13T12:49:46.382" v="6015" actId="6549"/>
          <ac:spMkLst>
            <pc:docMk/>
            <pc:sldMk cId="325410950" sldId="278"/>
            <ac:spMk id="2" creationId="{7B39435F-FF7E-7587-FB80-24C4FEC38B95}"/>
          </ac:spMkLst>
        </pc:spChg>
      </pc:sldChg>
      <pc:sldChg chg="modSp mod">
        <pc:chgData name="Manon Williams" userId="9a53f9f146ff7267" providerId="LiveId" clId="{001180BF-8EE8-47A4-B1B5-9CF89B6D743C}" dt="2026-04-13T13:57:37.938" v="6573" actId="20577"/>
        <pc:sldMkLst>
          <pc:docMk/>
          <pc:sldMk cId="3989947358" sldId="280"/>
        </pc:sldMkLst>
        <pc:spChg chg="mod">
          <ac:chgData name="Manon Williams" userId="9a53f9f146ff7267" providerId="LiveId" clId="{001180BF-8EE8-47A4-B1B5-9CF89B6D743C}" dt="2026-04-13T12:42:27.666" v="5101" actId="14100"/>
          <ac:spMkLst>
            <pc:docMk/>
            <pc:sldMk cId="3989947358" sldId="280"/>
            <ac:spMk id="2" creationId="{B94631FB-9710-D35E-8958-3F91ECB80FE1}"/>
          </ac:spMkLst>
        </pc:spChg>
        <pc:spChg chg="mod">
          <ac:chgData name="Manon Williams" userId="9a53f9f146ff7267" providerId="LiveId" clId="{001180BF-8EE8-47A4-B1B5-9CF89B6D743C}" dt="2026-04-13T12:42:45.424" v="5130" actId="20577"/>
          <ac:spMkLst>
            <pc:docMk/>
            <pc:sldMk cId="3989947358" sldId="280"/>
            <ac:spMk id="9" creationId="{6E9B4C49-9977-214C-E79D-A2DC9793DE69}"/>
          </ac:spMkLst>
        </pc:spChg>
        <pc:spChg chg="mod">
          <ac:chgData name="Manon Williams" userId="9a53f9f146ff7267" providerId="LiveId" clId="{001180BF-8EE8-47A4-B1B5-9CF89B6D743C}" dt="2026-04-13T12:43:13.424" v="5183" actId="1076"/>
          <ac:spMkLst>
            <pc:docMk/>
            <pc:sldMk cId="3989947358" sldId="280"/>
            <ac:spMk id="12" creationId="{5C2ED32A-6CC2-12A6-344A-B720D59B16FD}"/>
          </ac:spMkLst>
        </pc:spChg>
        <pc:spChg chg="mod">
          <ac:chgData name="Manon Williams" userId="9a53f9f146ff7267" providerId="LiveId" clId="{001180BF-8EE8-47A4-B1B5-9CF89B6D743C}" dt="2026-04-13T12:42:58.505" v="5161" actId="404"/>
          <ac:spMkLst>
            <pc:docMk/>
            <pc:sldMk cId="3989947358" sldId="280"/>
            <ac:spMk id="20" creationId="{3F612C4E-B5A0-C602-4D40-8EC8CE99524D}"/>
          </ac:spMkLst>
        </pc:spChg>
        <pc:spChg chg="mod">
          <ac:chgData name="Manon Williams" userId="9a53f9f146ff7267" providerId="LiveId" clId="{001180BF-8EE8-47A4-B1B5-9CF89B6D743C}" dt="2026-04-13T12:42:41.446" v="5120" actId="14100"/>
          <ac:spMkLst>
            <pc:docMk/>
            <pc:sldMk cId="3989947358" sldId="280"/>
            <ac:spMk id="21" creationId="{4091EBB0-7053-AA44-4D77-9263E85CEF9F}"/>
          </ac:spMkLst>
        </pc:spChg>
      </pc:sldChg>
      <pc:sldChg chg="modSp mod">
        <pc:chgData name="Manon Williams" userId="9a53f9f146ff7267" providerId="LiveId" clId="{001180BF-8EE8-47A4-B1B5-9CF89B6D743C}" dt="2026-04-13T13:46:00.502" v="6042" actId="14100"/>
        <pc:sldMkLst>
          <pc:docMk/>
          <pc:sldMk cId="1663486986" sldId="281"/>
        </pc:sldMkLst>
        <pc:spChg chg="mod">
          <ac:chgData name="Manon Williams" userId="9a53f9f146ff7267" providerId="LiveId" clId="{001180BF-8EE8-47A4-B1B5-9CF89B6D743C}" dt="2026-04-13T13:46:00.502" v="6042" actId="14100"/>
          <ac:spMkLst>
            <pc:docMk/>
            <pc:sldMk cId="1663486986" sldId="281"/>
            <ac:spMk id="2" creationId="{BF2D3152-F8EC-A3D0-A21D-688D7325F550}"/>
          </ac:spMkLst>
        </pc:spChg>
      </pc:sldChg>
      <pc:sldChg chg="modSp mod">
        <pc:chgData name="Manon Williams" userId="9a53f9f146ff7267" providerId="LiveId" clId="{001180BF-8EE8-47A4-B1B5-9CF89B6D743C}" dt="2026-04-13T12:26:52.158" v="4417"/>
        <pc:sldMkLst>
          <pc:docMk/>
          <pc:sldMk cId="1528211413" sldId="282"/>
        </pc:sldMkLst>
        <pc:spChg chg="mod">
          <ac:chgData name="Manon Williams" userId="9a53f9f146ff7267" providerId="LiveId" clId="{001180BF-8EE8-47A4-B1B5-9CF89B6D743C}" dt="2026-04-13T12:26:04.784" v="4337" actId="20577"/>
          <ac:spMkLst>
            <pc:docMk/>
            <pc:sldMk cId="1528211413" sldId="282"/>
            <ac:spMk id="2" creationId="{452134F7-4E41-60EE-3B48-560604CA0649}"/>
          </ac:spMkLst>
        </pc:spChg>
        <pc:spChg chg="mod">
          <ac:chgData name="Manon Williams" userId="9a53f9f146ff7267" providerId="LiveId" clId="{001180BF-8EE8-47A4-B1B5-9CF89B6D743C}" dt="2026-04-13T12:26:52.158" v="4417"/>
          <ac:spMkLst>
            <pc:docMk/>
            <pc:sldMk cId="1528211413" sldId="282"/>
            <ac:spMk id="11" creationId="{F16ED56C-E566-B02F-6A4C-2500EBEE6414}"/>
          </ac:spMkLst>
        </pc:spChg>
      </pc:sldChg>
      <pc:sldChg chg="addSp delSp modSp mod">
        <pc:chgData name="Manon Williams" userId="9a53f9f146ff7267" providerId="LiveId" clId="{001180BF-8EE8-47A4-B1B5-9CF89B6D743C}" dt="2026-04-13T13:59:17.682" v="6595" actId="20577"/>
        <pc:sldMkLst>
          <pc:docMk/>
          <pc:sldMk cId="3838952716" sldId="284"/>
        </pc:sldMkLst>
        <pc:spChg chg="mod">
          <ac:chgData name="Manon Williams" userId="9a53f9f146ff7267" providerId="LiveId" clId="{001180BF-8EE8-47A4-B1B5-9CF89B6D743C}" dt="2026-04-13T13:59:17.682" v="6595" actId="20577"/>
          <ac:spMkLst>
            <pc:docMk/>
            <pc:sldMk cId="3838952716" sldId="284"/>
            <ac:spMk id="2" creationId="{50248A57-59C6-9C13-E2BA-91B4D195EDFF}"/>
          </ac:spMkLst>
        </pc:spChg>
      </pc:sldChg>
      <pc:sldChg chg="modSp mod">
        <pc:chgData name="Manon Williams" userId="9a53f9f146ff7267" providerId="LiveId" clId="{001180BF-8EE8-47A4-B1B5-9CF89B6D743C}" dt="2026-04-13T12:13:09.014" v="4139" actId="6549"/>
        <pc:sldMkLst>
          <pc:docMk/>
          <pc:sldMk cId="2226681882" sldId="285"/>
        </pc:sldMkLst>
        <pc:spChg chg="mod">
          <ac:chgData name="Manon Williams" userId="9a53f9f146ff7267" providerId="LiveId" clId="{001180BF-8EE8-47A4-B1B5-9CF89B6D743C}" dt="2026-04-13T12:13:09.014" v="4139" actId="6549"/>
          <ac:spMkLst>
            <pc:docMk/>
            <pc:sldMk cId="2226681882" sldId="285"/>
            <ac:spMk id="2" creationId="{89A7E8FE-A7DB-AB42-A6B1-D18E2D8714BA}"/>
          </ac:spMkLst>
        </pc:spChg>
        <pc:spChg chg="mod">
          <ac:chgData name="Manon Williams" userId="9a53f9f146ff7267" providerId="LiveId" clId="{001180BF-8EE8-47A4-B1B5-9CF89B6D743C}" dt="2026-04-13T12:11:25.042" v="3808"/>
          <ac:spMkLst>
            <pc:docMk/>
            <pc:sldMk cId="2226681882" sldId="285"/>
            <ac:spMk id="4" creationId="{E9E8F7E5-9A8B-80FC-AEF7-7087CC5A7073}"/>
          </ac:spMkLst>
        </pc:spChg>
      </pc:sldChg>
      <pc:sldChg chg="modSp mod">
        <pc:chgData name="Manon Williams" userId="9a53f9f146ff7267" providerId="LiveId" clId="{001180BF-8EE8-47A4-B1B5-9CF89B6D743C}" dt="2026-04-13T12:47:26.228" v="5652" actId="6549"/>
        <pc:sldMkLst>
          <pc:docMk/>
          <pc:sldMk cId="3169468073" sldId="286"/>
        </pc:sldMkLst>
        <pc:spChg chg="mod">
          <ac:chgData name="Manon Williams" userId="9a53f9f146ff7267" providerId="LiveId" clId="{001180BF-8EE8-47A4-B1B5-9CF89B6D743C}" dt="2026-04-13T12:47:26.228" v="5652" actId="6549"/>
          <ac:spMkLst>
            <pc:docMk/>
            <pc:sldMk cId="3169468073" sldId="286"/>
            <ac:spMk id="2" creationId="{DC52F8F4-C19E-14C3-20EA-56E2BDAEFC96}"/>
          </ac:spMkLst>
        </pc:spChg>
        <pc:picChg chg="mod">
          <ac:chgData name="Manon Williams" userId="9a53f9f146ff7267" providerId="LiveId" clId="{001180BF-8EE8-47A4-B1B5-9CF89B6D743C}" dt="2026-04-13T12:46:00.849" v="5521" actId="1076"/>
          <ac:picMkLst>
            <pc:docMk/>
            <pc:sldMk cId="3169468073" sldId="286"/>
            <ac:picMk id="8" creationId="{1717B49C-908B-DC55-0826-D8CA52D346B8}"/>
          </ac:picMkLst>
        </pc:picChg>
      </pc:sldChg>
      <pc:sldChg chg="modSp mod">
        <pc:chgData name="Manon Williams" userId="9a53f9f146ff7267" providerId="LiveId" clId="{001180BF-8EE8-47A4-B1B5-9CF89B6D743C}" dt="2026-04-13T13:59:37.584" v="6600" actId="20577"/>
        <pc:sldMkLst>
          <pc:docMk/>
          <pc:sldMk cId="3443810231" sldId="287"/>
        </pc:sldMkLst>
        <pc:spChg chg="mod">
          <ac:chgData name="Manon Williams" userId="9a53f9f146ff7267" providerId="LiveId" clId="{001180BF-8EE8-47A4-B1B5-9CF89B6D743C}" dt="2026-04-13T10:38:28.702" v="936" actId="20577"/>
          <ac:spMkLst>
            <pc:docMk/>
            <pc:sldMk cId="3443810231" sldId="287"/>
            <ac:spMk id="2" creationId="{C6041673-ABA5-4D1D-644B-9E0578502383}"/>
          </ac:spMkLst>
        </pc:spChg>
        <pc:spChg chg="mod">
          <ac:chgData name="Manon Williams" userId="9a53f9f146ff7267" providerId="LiveId" clId="{001180BF-8EE8-47A4-B1B5-9CF89B6D743C}" dt="2026-04-13T10:39:26.271" v="1068" actId="6549"/>
          <ac:spMkLst>
            <pc:docMk/>
            <pc:sldMk cId="3443810231" sldId="287"/>
            <ac:spMk id="22" creationId="{1C32E9B5-7BE8-6363-5118-A4CBE1408306}"/>
          </ac:spMkLst>
        </pc:spChg>
      </pc:sldChg>
      <pc:sldChg chg="addSp delSp modSp mod">
        <pc:chgData name="Manon Williams" userId="9a53f9f146ff7267" providerId="LiveId" clId="{001180BF-8EE8-47A4-B1B5-9CF89B6D743C}" dt="2026-04-13T14:00:52.697" v="6609" actId="1076"/>
        <pc:sldMkLst>
          <pc:docMk/>
          <pc:sldMk cId="2332226422" sldId="289"/>
        </pc:sldMkLst>
        <pc:spChg chg="mod">
          <ac:chgData name="Manon Williams" userId="9a53f9f146ff7267" providerId="LiveId" clId="{001180BF-8EE8-47A4-B1B5-9CF89B6D743C}" dt="2026-04-13T10:30:10.482" v="753" actId="14100"/>
          <ac:spMkLst>
            <pc:docMk/>
            <pc:sldMk cId="2332226422" sldId="289"/>
            <ac:spMk id="7" creationId="{0E234FF1-D226-34D3-FBE0-499CA7CD984F}"/>
          </ac:spMkLst>
        </pc:spChg>
        <pc:spChg chg="mod">
          <ac:chgData name="Manon Williams" userId="9a53f9f146ff7267" providerId="LiveId" clId="{001180BF-8EE8-47A4-B1B5-9CF89B6D743C}" dt="2026-04-13T10:28:54.533" v="732" actId="1076"/>
          <ac:spMkLst>
            <pc:docMk/>
            <pc:sldMk cId="2332226422" sldId="289"/>
            <ac:spMk id="11" creationId="{966B0218-DBD9-776C-E998-E99B655FA8BA}"/>
          </ac:spMkLst>
        </pc:spChg>
        <pc:spChg chg="mod">
          <ac:chgData name="Manon Williams" userId="9a53f9f146ff7267" providerId="LiveId" clId="{001180BF-8EE8-47A4-B1B5-9CF89B6D743C}" dt="2026-04-13T14:00:32.048" v="6608" actId="20577"/>
          <ac:spMkLst>
            <pc:docMk/>
            <pc:sldMk cId="2332226422" sldId="289"/>
            <ac:spMk id="12" creationId="{F4C82327-A4E9-E78F-C3F6-4DC574E76E47}"/>
          </ac:spMkLst>
        </pc:spChg>
        <pc:spChg chg="mod">
          <ac:chgData name="Manon Williams" userId="9a53f9f146ff7267" providerId="LiveId" clId="{001180BF-8EE8-47A4-B1B5-9CF89B6D743C}" dt="2026-04-13T14:00:52.697" v="6609" actId="1076"/>
          <ac:spMkLst>
            <pc:docMk/>
            <pc:sldMk cId="2332226422" sldId="289"/>
            <ac:spMk id="14" creationId="{3DE0CBC5-EED6-8754-49BD-D2AA7FC8F28F}"/>
          </ac:spMkLst>
        </pc:spChg>
        <pc:spChg chg="mod">
          <ac:chgData name="Manon Williams" userId="9a53f9f146ff7267" providerId="LiveId" clId="{001180BF-8EE8-47A4-B1B5-9CF89B6D743C}" dt="2026-04-13T10:38:06.243" v="918" actId="20577"/>
          <ac:spMkLst>
            <pc:docMk/>
            <pc:sldMk cId="2332226422" sldId="289"/>
            <ac:spMk id="18" creationId="{44CFC86E-E519-34B3-3208-7D70FCA8D667}"/>
          </ac:spMkLst>
        </pc:spChg>
        <pc:spChg chg="mod">
          <ac:chgData name="Manon Williams" userId="9a53f9f146ff7267" providerId="LiveId" clId="{001180BF-8EE8-47A4-B1B5-9CF89B6D743C}" dt="2026-04-13T10:37:07.827" v="882" actId="1076"/>
          <ac:spMkLst>
            <pc:docMk/>
            <pc:sldMk cId="2332226422" sldId="289"/>
            <ac:spMk id="19" creationId="{E2D0AE06-DA9F-DD78-55A5-1C9539EB2392}"/>
          </ac:spMkLst>
        </pc:spChg>
      </pc:sldChg>
      <pc:sldChg chg="addSp delSp modSp mod">
        <pc:chgData name="Manon Williams" userId="9a53f9f146ff7267" providerId="LiveId" clId="{001180BF-8EE8-47A4-B1B5-9CF89B6D743C}" dt="2026-04-13T14:05:42.901" v="7219" actId="20577"/>
        <pc:sldMkLst>
          <pc:docMk/>
          <pc:sldMk cId="727991005" sldId="290"/>
        </pc:sldMkLst>
        <pc:spChg chg="mod">
          <ac:chgData name="Manon Williams" userId="9a53f9f146ff7267" providerId="LiveId" clId="{001180BF-8EE8-47A4-B1B5-9CF89B6D743C}" dt="2026-04-13T14:01:58.643" v="6737" actId="21"/>
          <ac:spMkLst>
            <pc:docMk/>
            <pc:sldMk cId="727991005" sldId="290"/>
            <ac:spMk id="3" creationId="{6AAFFB8F-C547-4E0C-A939-B0DDB6351100}"/>
          </ac:spMkLst>
        </pc:spChg>
        <pc:spChg chg="mod">
          <ac:chgData name="Manon Williams" userId="9a53f9f146ff7267" providerId="LiveId" clId="{001180BF-8EE8-47A4-B1B5-9CF89B6D743C}" dt="2026-04-13T14:05:42.901" v="7219" actId="20577"/>
          <ac:spMkLst>
            <pc:docMk/>
            <pc:sldMk cId="727991005" sldId="290"/>
            <ac:spMk id="8" creationId="{8EB148E9-5461-FFF9-2E2B-573FC40D2752}"/>
          </ac:spMkLst>
        </pc:spChg>
        <pc:spChg chg="mod">
          <ac:chgData name="Manon Williams" userId="9a53f9f146ff7267" providerId="LiveId" clId="{001180BF-8EE8-47A4-B1B5-9CF89B6D743C}" dt="2026-04-13T14:04:40.196" v="7108" actId="21"/>
          <ac:spMkLst>
            <pc:docMk/>
            <pc:sldMk cId="727991005" sldId="290"/>
            <ac:spMk id="10" creationId="{A7A80069-E2F0-0E6A-3729-A7934BA46038}"/>
          </ac:spMkLst>
        </pc:spChg>
        <pc:spChg chg="mod">
          <ac:chgData name="Manon Williams" userId="9a53f9f146ff7267" providerId="LiveId" clId="{001180BF-8EE8-47A4-B1B5-9CF89B6D743C}" dt="2026-04-13T14:03:09.959" v="6888" actId="6549"/>
          <ac:spMkLst>
            <pc:docMk/>
            <pc:sldMk cId="727991005" sldId="290"/>
            <ac:spMk id="11" creationId="{1D85A68F-6261-96DD-F1C8-BFA73496F1D4}"/>
          </ac:spMkLst>
        </pc:spChg>
        <pc:spChg chg="mod">
          <ac:chgData name="Manon Williams" userId="9a53f9f146ff7267" providerId="LiveId" clId="{001180BF-8EE8-47A4-B1B5-9CF89B6D743C}" dt="2026-04-13T10:27:28.811" v="713" actId="404"/>
          <ac:spMkLst>
            <pc:docMk/>
            <pc:sldMk cId="727991005" sldId="290"/>
            <ac:spMk id="26" creationId="{12B5A22A-803C-36DB-6DFC-DB9C4CB2EF77}"/>
          </ac:spMkLst>
        </pc:spChg>
      </pc:sldChg>
      <pc:sldChg chg="addSp delSp modSp mod">
        <pc:chgData name="Manon Williams" userId="9a53f9f146ff7267" providerId="LiveId" clId="{001180BF-8EE8-47A4-B1B5-9CF89B6D743C}" dt="2026-04-13T14:07:01.767" v="7237" actId="6549"/>
        <pc:sldMkLst>
          <pc:docMk/>
          <pc:sldMk cId="2134631246" sldId="291"/>
        </pc:sldMkLst>
        <pc:spChg chg="mod">
          <ac:chgData name="Manon Williams" userId="9a53f9f146ff7267" providerId="LiveId" clId="{001180BF-8EE8-47A4-B1B5-9CF89B6D743C}" dt="2026-04-13T14:06:37.545" v="7236" actId="20577"/>
          <ac:spMkLst>
            <pc:docMk/>
            <pc:sldMk cId="2134631246" sldId="291"/>
            <ac:spMk id="3" creationId="{B75D351F-773E-FD10-851E-BB7EC6C4D16F}"/>
          </ac:spMkLst>
        </pc:spChg>
        <pc:spChg chg="mod">
          <ac:chgData name="Manon Williams" userId="9a53f9f146ff7267" providerId="LiveId" clId="{001180BF-8EE8-47A4-B1B5-9CF89B6D743C}" dt="2026-04-13T10:26:54.261" v="682" actId="1076"/>
          <ac:spMkLst>
            <pc:docMk/>
            <pc:sldMk cId="2134631246" sldId="291"/>
            <ac:spMk id="5" creationId="{12EF5D12-E2D5-62BC-8DC6-B12C6592EFF6}"/>
          </ac:spMkLst>
        </pc:spChg>
        <pc:spChg chg="mod">
          <ac:chgData name="Manon Williams" userId="9a53f9f146ff7267" providerId="LiveId" clId="{001180BF-8EE8-47A4-B1B5-9CF89B6D743C}" dt="2026-04-13T10:22:00.440" v="401"/>
          <ac:spMkLst>
            <pc:docMk/>
            <pc:sldMk cId="2134631246" sldId="291"/>
            <ac:spMk id="8" creationId="{C1B701AD-61E0-A7BA-CF8B-5737B06E72E2}"/>
          </ac:spMkLst>
        </pc:spChg>
        <pc:spChg chg="mod">
          <ac:chgData name="Manon Williams" userId="9a53f9f146ff7267" providerId="LiveId" clId="{001180BF-8EE8-47A4-B1B5-9CF89B6D743C}" dt="2026-04-13T14:07:01.767" v="7237" actId="6549"/>
          <ac:spMkLst>
            <pc:docMk/>
            <pc:sldMk cId="2134631246" sldId="291"/>
            <ac:spMk id="10" creationId="{85070B60-AC13-1902-C677-DF15649500D8}"/>
          </ac:spMkLst>
        </pc:spChg>
        <pc:spChg chg="mod">
          <ac:chgData name="Manon Williams" userId="9a53f9f146ff7267" providerId="LiveId" clId="{001180BF-8EE8-47A4-B1B5-9CF89B6D743C}" dt="2026-04-13T10:22:38.853" v="412" actId="20577"/>
          <ac:spMkLst>
            <pc:docMk/>
            <pc:sldMk cId="2134631246" sldId="291"/>
            <ac:spMk id="11" creationId="{ADA02D29-4810-51D5-63B0-AF08406D9DF8}"/>
          </ac:spMkLst>
        </pc:spChg>
      </pc:sldChg>
      <pc:sldChg chg="modSp mod">
        <pc:chgData name="Manon Williams" userId="9a53f9f146ff7267" providerId="LiveId" clId="{001180BF-8EE8-47A4-B1B5-9CF89B6D743C}" dt="2026-04-13T14:07:36.091" v="7238" actId="20577"/>
        <pc:sldMkLst>
          <pc:docMk/>
          <pc:sldMk cId="2471933684" sldId="292"/>
        </pc:sldMkLst>
        <pc:spChg chg="mod">
          <ac:chgData name="Manon Williams" userId="9a53f9f146ff7267" providerId="LiveId" clId="{001180BF-8EE8-47A4-B1B5-9CF89B6D743C}" dt="2026-04-13T10:16:49.345" v="314" actId="14100"/>
          <ac:spMkLst>
            <pc:docMk/>
            <pc:sldMk cId="2471933684" sldId="292"/>
            <ac:spMk id="2" creationId="{39DD80C3-5940-4DD1-966D-40C4229A47C8}"/>
          </ac:spMkLst>
        </pc:spChg>
        <pc:spChg chg="mod">
          <ac:chgData name="Manon Williams" userId="9a53f9f146ff7267" providerId="LiveId" clId="{001180BF-8EE8-47A4-B1B5-9CF89B6D743C}" dt="2026-04-13T10:16:10.476" v="255" actId="20577"/>
          <ac:spMkLst>
            <pc:docMk/>
            <pc:sldMk cId="2471933684" sldId="292"/>
            <ac:spMk id="5" creationId="{6A68097B-3C59-BF21-D065-37F74C2B373E}"/>
          </ac:spMkLst>
        </pc:spChg>
        <pc:spChg chg="mod">
          <ac:chgData name="Manon Williams" userId="9a53f9f146ff7267" providerId="LiveId" clId="{001180BF-8EE8-47A4-B1B5-9CF89B6D743C}" dt="2026-04-13T10:19:19.358" v="361" actId="14100"/>
          <ac:spMkLst>
            <pc:docMk/>
            <pc:sldMk cId="2471933684" sldId="292"/>
            <ac:spMk id="13" creationId="{0AD1496E-204C-E6AD-7775-9B737C805AEF}"/>
          </ac:spMkLst>
        </pc:spChg>
        <pc:spChg chg="mod">
          <ac:chgData name="Manon Williams" userId="9a53f9f146ff7267" providerId="LiveId" clId="{001180BF-8EE8-47A4-B1B5-9CF89B6D743C}" dt="2026-04-13T14:07:36.091" v="7238" actId="20577"/>
          <ac:spMkLst>
            <pc:docMk/>
            <pc:sldMk cId="2471933684" sldId="292"/>
            <ac:spMk id="16" creationId="{912476F2-0DFC-4B15-E252-DD96EC8FFCAC}"/>
          </ac:spMkLst>
        </pc:spChg>
        <pc:spChg chg="mod">
          <ac:chgData name="Manon Williams" userId="9a53f9f146ff7267" providerId="LiveId" clId="{001180BF-8EE8-47A4-B1B5-9CF89B6D743C}" dt="2026-04-13T10:15:50.347" v="220" actId="20577"/>
          <ac:spMkLst>
            <pc:docMk/>
            <pc:sldMk cId="2471933684" sldId="292"/>
            <ac:spMk id="18" creationId="{1A710B0B-CB85-4109-16C4-A4DB4E3F35D5}"/>
          </ac:spMkLst>
        </pc:spChg>
        <pc:spChg chg="mod">
          <ac:chgData name="Manon Williams" userId="9a53f9f146ff7267" providerId="LiveId" clId="{001180BF-8EE8-47A4-B1B5-9CF89B6D743C}" dt="2026-04-13T10:17:41.996" v="324" actId="20577"/>
          <ac:spMkLst>
            <pc:docMk/>
            <pc:sldMk cId="2471933684" sldId="292"/>
            <ac:spMk id="19" creationId="{F8D7A69F-A9A7-FE43-9669-9CF1F92E9FE5}"/>
          </ac:spMkLst>
        </pc:spChg>
      </pc:sldChg>
      <pc:sldChg chg="modSp mod">
        <pc:chgData name="Manon Williams" userId="9a53f9f146ff7267" providerId="LiveId" clId="{001180BF-8EE8-47A4-B1B5-9CF89B6D743C}" dt="2026-04-13T11:58:54.853" v="2237" actId="20577"/>
        <pc:sldMkLst>
          <pc:docMk/>
          <pc:sldMk cId="1747250236" sldId="294"/>
        </pc:sldMkLst>
        <pc:spChg chg="mod">
          <ac:chgData name="Manon Williams" userId="9a53f9f146ff7267" providerId="LiveId" clId="{001180BF-8EE8-47A4-B1B5-9CF89B6D743C}" dt="2026-04-13T11:58:54.853" v="2237" actId="20577"/>
          <ac:spMkLst>
            <pc:docMk/>
            <pc:sldMk cId="1747250236" sldId="294"/>
            <ac:spMk id="2" creationId="{77149E58-1B73-B085-6A04-1DA5DE54E4C2}"/>
          </ac:spMkLst>
        </pc:spChg>
      </pc:sldChg>
      <pc:sldChg chg="modSp mod">
        <pc:chgData name="Manon Williams" userId="9a53f9f146ff7267" providerId="LiveId" clId="{001180BF-8EE8-47A4-B1B5-9CF89B6D743C}" dt="2026-04-13T12:03:50.759" v="2926" actId="404"/>
        <pc:sldMkLst>
          <pc:docMk/>
          <pc:sldMk cId="3250504263" sldId="295"/>
        </pc:sldMkLst>
        <pc:spChg chg="mod">
          <ac:chgData name="Manon Williams" userId="9a53f9f146ff7267" providerId="LiveId" clId="{001180BF-8EE8-47A4-B1B5-9CF89B6D743C}" dt="2026-04-13T12:03:50.759" v="2926" actId="404"/>
          <ac:spMkLst>
            <pc:docMk/>
            <pc:sldMk cId="3250504263" sldId="295"/>
            <ac:spMk id="2" creationId="{971CFEA9-5D01-7F92-2F27-87E315195744}"/>
          </ac:spMkLst>
        </pc:spChg>
        <pc:spChg chg="mod">
          <ac:chgData name="Manon Williams" userId="9a53f9f146ff7267" providerId="LiveId" clId="{001180BF-8EE8-47A4-B1B5-9CF89B6D743C}" dt="2026-04-13T12:02:12.590" v="2557"/>
          <ac:spMkLst>
            <pc:docMk/>
            <pc:sldMk cId="3250504263" sldId="295"/>
            <ac:spMk id="5" creationId="{A07CC9D6-D6CF-DC7A-CC9E-9C58B7834BEF}"/>
          </ac:spMkLst>
        </pc:spChg>
      </pc:sldChg>
      <pc:sldChg chg="modSp mod">
        <pc:chgData name="Manon Williams" userId="9a53f9f146ff7267" providerId="LiveId" clId="{001180BF-8EE8-47A4-B1B5-9CF89B6D743C}" dt="2026-04-13T12:11:21.303" v="3807"/>
        <pc:sldMkLst>
          <pc:docMk/>
          <pc:sldMk cId="3747057031" sldId="297"/>
        </pc:sldMkLst>
        <pc:spChg chg="mod">
          <ac:chgData name="Manon Williams" userId="9a53f9f146ff7267" providerId="LiveId" clId="{001180BF-8EE8-47A4-B1B5-9CF89B6D743C}" dt="2026-04-13T12:11:04.892" v="3805" actId="6549"/>
          <ac:spMkLst>
            <pc:docMk/>
            <pc:sldMk cId="3747057031" sldId="297"/>
            <ac:spMk id="2" creationId="{81399869-A0FE-C553-1D00-EBBE72A17C53}"/>
          </ac:spMkLst>
        </pc:spChg>
        <pc:spChg chg="mod">
          <ac:chgData name="Manon Williams" userId="9a53f9f146ff7267" providerId="LiveId" clId="{001180BF-8EE8-47A4-B1B5-9CF89B6D743C}" dt="2026-04-13T12:11:12.349" v="3806" actId="1076"/>
          <ac:spMkLst>
            <pc:docMk/>
            <pc:sldMk cId="3747057031" sldId="297"/>
            <ac:spMk id="5" creationId="{933AA58F-16D5-1031-8816-C5B3747C0D6B}"/>
          </ac:spMkLst>
        </pc:spChg>
      </pc:sldChg>
      <pc:sldChg chg="modSp mod">
        <pc:chgData name="Manon Williams" userId="9a53f9f146ff7267" providerId="LiveId" clId="{001180BF-8EE8-47A4-B1B5-9CF89B6D743C}" dt="2026-04-13T13:58:28.211" v="6590" actId="20577"/>
        <pc:sldMkLst>
          <pc:docMk/>
          <pc:sldMk cId="1147341153" sldId="299"/>
        </pc:sldMkLst>
        <pc:spChg chg="mod">
          <ac:chgData name="Manon Williams" userId="9a53f9f146ff7267" providerId="LiveId" clId="{001180BF-8EE8-47A4-B1B5-9CF89B6D743C}" dt="2026-04-13T13:58:28.211" v="6590" actId="20577"/>
          <ac:spMkLst>
            <pc:docMk/>
            <pc:sldMk cId="1147341153" sldId="299"/>
            <ac:spMk id="2" creationId="{D57E2AF7-CC5F-2712-99C1-CBA4031A6B57}"/>
          </ac:spMkLst>
        </pc:spChg>
      </pc:sldChg>
      <pc:sldChg chg="modSp mod">
        <pc:chgData name="Manon Williams" userId="9a53f9f146ff7267" providerId="LiveId" clId="{001180BF-8EE8-47A4-B1B5-9CF89B6D743C}" dt="2026-04-13T12:23:35.300" v="4235" actId="20577"/>
        <pc:sldMkLst>
          <pc:docMk/>
          <pc:sldMk cId="2639273292" sldId="300"/>
        </pc:sldMkLst>
        <pc:spChg chg="mod">
          <ac:chgData name="Manon Williams" userId="9a53f9f146ff7267" providerId="LiveId" clId="{001180BF-8EE8-47A4-B1B5-9CF89B6D743C}" dt="2026-04-13T12:23:35.300" v="4235" actId="20577"/>
          <ac:spMkLst>
            <pc:docMk/>
            <pc:sldMk cId="2639273292" sldId="300"/>
            <ac:spMk id="3" creationId="{DAA71C0F-A4A1-5982-7D9D-50D0C0AFD1B2}"/>
          </ac:spMkLst>
        </pc:spChg>
        <pc:spChg chg="mod">
          <ac:chgData name="Manon Williams" userId="9a53f9f146ff7267" providerId="LiveId" clId="{001180BF-8EE8-47A4-B1B5-9CF89B6D743C}" dt="2026-04-13T12:21:18.753" v="4229" actId="14100"/>
          <ac:spMkLst>
            <pc:docMk/>
            <pc:sldMk cId="2639273292" sldId="300"/>
            <ac:spMk id="7" creationId="{0426A79F-4E59-C054-C8AB-5582B4D31FD2}"/>
          </ac:spMkLst>
        </pc:spChg>
      </pc:sldChg>
      <pc:sldChg chg="modSp mod">
        <pc:chgData name="Manon Williams" userId="9a53f9f146ff7267" providerId="LiveId" clId="{001180BF-8EE8-47A4-B1B5-9CF89B6D743C}" dt="2026-04-13T10:45:11.073" v="1339" actId="1076"/>
        <pc:sldMkLst>
          <pc:docMk/>
          <pc:sldMk cId="3102215755" sldId="301"/>
        </pc:sldMkLst>
        <pc:spChg chg="mod">
          <ac:chgData name="Manon Williams" userId="9a53f9f146ff7267" providerId="LiveId" clId="{001180BF-8EE8-47A4-B1B5-9CF89B6D743C}" dt="2026-04-13T10:43:51.230" v="1242" actId="20577"/>
          <ac:spMkLst>
            <pc:docMk/>
            <pc:sldMk cId="3102215755" sldId="301"/>
            <ac:spMk id="4" creationId="{E921D235-FEF1-B0AC-A545-D1714E84FDBE}"/>
          </ac:spMkLst>
        </pc:spChg>
        <pc:spChg chg="mod">
          <ac:chgData name="Manon Williams" userId="9a53f9f146ff7267" providerId="LiveId" clId="{001180BF-8EE8-47A4-B1B5-9CF89B6D743C}" dt="2026-04-13T10:44:10.190" v="1303" actId="20577"/>
          <ac:spMkLst>
            <pc:docMk/>
            <pc:sldMk cId="3102215755" sldId="301"/>
            <ac:spMk id="5" creationId="{38594F5C-6257-98EA-A5BE-32764E7FBAF9}"/>
          </ac:spMkLst>
        </pc:spChg>
        <pc:spChg chg="mod">
          <ac:chgData name="Manon Williams" userId="9a53f9f146ff7267" providerId="LiveId" clId="{001180BF-8EE8-47A4-B1B5-9CF89B6D743C}" dt="2026-04-13T10:44:01.264" v="1271" actId="20577"/>
          <ac:spMkLst>
            <pc:docMk/>
            <pc:sldMk cId="3102215755" sldId="301"/>
            <ac:spMk id="6" creationId="{B25C3EBF-24B0-A84A-A7F4-FBF2FA9BD026}"/>
          </ac:spMkLst>
        </pc:spChg>
        <pc:spChg chg="mod">
          <ac:chgData name="Manon Williams" userId="9a53f9f146ff7267" providerId="LiveId" clId="{001180BF-8EE8-47A4-B1B5-9CF89B6D743C}" dt="2026-04-13T10:44:21.045" v="1324" actId="20577"/>
          <ac:spMkLst>
            <pc:docMk/>
            <pc:sldMk cId="3102215755" sldId="301"/>
            <ac:spMk id="7" creationId="{1B3C1544-E42E-4330-57F0-DDC18E7F6D38}"/>
          </ac:spMkLst>
        </pc:spChg>
        <pc:spChg chg="mod">
          <ac:chgData name="Manon Williams" userId="9a53f9f146ff7267" providerId="LiveId" clId="{001180BF-8EE8-47A4-B1B5-9CF89B6D743C}" dt="2026-04-13T10:45:11.073" v="1339" actId="1076"/>
          <ac:spMkLst>
            <pc:docMk/>
            <pc:sldMk cId="3102215755" sldId="301"/>
            <ac:spMk id="9" creationId="{61D7D50B-2D3F-5E1C-C7EC-AE44B44C6A20}"/>
          </ac:spMkLst>
        </pc:spChg>
      </pc:sldChg>
      <pc:sldChg chg="modSp mod">
        <pc:chgData name="Manon Williams" userId="9a53f9f146ff7267" providerId="LiveId" clId="{001180BF-8EE8-47A4-B1B5-9CF89B6D743C}" dt="2026-04-13T13:57:09.760" v="6570" actId="6549"/>
        <pc:sldMkLst>
          <pc:docMk/>
          <pc:sldMk cId="3352704789" sldId="302"/>
        </pc:sldMkLst>
        <pc:spChg chg="mod">
          <ac:chgData name="Manon Williams" userId="9a53f9f146ff7267" providerId="LiveId" clId="{001180BF-8EE8-47A4-B1B5-9CF89B6D743C}" dt="2026-04-13T13:57:09.760" v="6570" actId="6549"/>
          <ac:spMkLst>
            <pc:docMk/>
            <pc:sldMk cId="3352704789" sldId="302"/>
            <ac:spMk id="3" creationId="{ECC365DC-99E6-1DC0-9CF5-A4BA0145818B}"/>
          </ac:spMkLst>
        </pc:spChg>
        <pc:spChg chg="mod">
          <ac:chgData name="Manon Williams" userId="9a53f9f146ff7267" providerId="LiveId" clId="{001180BF-8EE8-47A4-B1B5-9CF89B6D743C}" dt="2026-04-13T12:44:59.134" v="5384" actId="21"/>
          <ac:spMkLst>
            <pc:docMk/>
            <pc:sldMk cId="3352704789" sldId="302"/>
            <ac:spMk id="4" creationId="{F7D727EE-23ED-FAFE-676A-749DDC0AAB25}"/>
          </ac:spMkLst>
        </pc:spChg>
      </pc:sldChg>
      <pc:sldChg chg="modSp mod">
        <pc:chgData name="Manon Williams" userId="9a53f9f146ff7267" providerId="LiveId" clId="{001180BF-8EE8-47A4-B1B5-9CF89B6D743C}" dt="2026-04-13T12:45:19.928" v="5444" actId="20577"/>
        <pc:sldMkLst>
          <pc:docMk/>
          <pc:sldMk cId="668714081" sldId="303"/>
        </pc:sldMkLst>
        <pc:spChg chg="mod">
          <ac:chgData name="Manon Williams" userId="9a53f9f146ff7267" providerId="LiveId" clId="{001180BF-8EE8-47A4-B1B5-9CF89B6D743C}" dt="2026-04-13T12:45:19.928" v="5444" actId="20577"/>
          <ac:spMkLst>
            <pc:docMk/>
            <pc:sldMk cId="668714081" sldId="303"/>
            <ac:spMk id="5" creationId="{B78105E2-69EB-9B6F-70CB-696B2938414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9EB67-E704-4B0E-942A-19163F88083A}" type="datetimeFigureOut">
              <a:rPr lang="en-GB" smtClean="0"/>
              <a:t>16/04/2026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C54CC-7950-4FAA-85DE-5343F4130E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01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teacherhub.firstgive.co.uk/wp-content/uploads/Lesson-Resources/Lesson-1/Charity-Videos/Off-the-Record-Various-social-issues.mp4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0616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hlinkClick r:id="rId3"/>
              </a:rPr>
              <a:t>teacherhub.firstgive.co.uk/</a:t>
            </a:r>
            <a:r>
              <a:rPr lang="en-GB" err="1">
                <a:hlinkClick r:id="rId3"/>
              </a:rPr>
              <a:t>wp</a:t>
            </a:r>
            <a:r>
              <a:rPr lang="en-GB">
                <a:hlinkClick r:id="rId3"/>
              </a:rPr>
              <a:t>-content/uploads/Lesson-Resources/Lesson-1/Charity-Videos/Off-the-Record-Various-social-issues.mp4</a:t>
            </a:r>
            <a:r>
              <a:rPr lang="en-GB"/>
              <a:t> this needs embedding into the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84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Can we make the impacts appear afterwards?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4019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5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721457-5118-4CA8-B840-D819D626A3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93800" y="1435100"/>
            <a:ext cx="7861300" cy="3683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400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buFontTx/>
              <a:buNone/>
              <a:defRPr sz="3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Main presentation title</a:t>
            </a:r>
          </a:p>
          <a:p>
            <a:pPr lvl="1"/>
            <a:r>
              <a:rPr lang="en-US"/>
              <a:t>Presentation subtitle</a:t>
            </a:r>
          </a:p>
          <a:p>
            <a:pPr lvl="1"/>
            <a:endParaRPr lang="en-US"/>
          </a:p>
          <a:p>
            <a:pPr lvl="2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794685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CB550F-46EC-46CF-82E4-F3C976E10B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3"/>
          <a:stretch/>
        </p:blipFill>
        <p:spPr>
          <a:xfrm>
            <a:off x="0" y="-673"/>
            <a:ext cx="12190808" cy="582826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3CF7856-D9E6-F0D0-296C-62EE6FDAB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F9FEC3-28C9-564D-C650-0D317B518BC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" b="105"/>
          <a:stretch/>
        </p:blipFill>
        <p:spPr>
          <a:xfrm>
            <a:off x="8989852" y="3049"/>
            <a:ext cx="3014307" cy="300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642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2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8A5D69E-4BD1-A98E-DE1A-4D76EEE60B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173082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2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8A5D69E-4BD1-A98E-DE1A-4D76EEE60B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6" name="Picture 5" descr="A group of girls in school uniforms&#10;&#10;AI-generated content may be incorrect.">
            <a:extLst>
              <a:ext uri="{FF2B5EF4-FFF2-40B4-BE49-F238E27FC236}">
                <a16:creationId xmlns:a16="http://schemas.microsoft.com/office/drawing/2014/main" id="{38DFFB08-8071-225E-C040-8B58B15405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466" y="2780145"/>
            <a:ext cx="3071090" cy="3071090"/>
          </a:xfrm>
          <a:prstGeom prst="rect">
            <a:avLst/>
          </a:prstGeom>
        </p:spPr>
      </p:pic>
      <p:pic>
        <p:nvPicPr>
          <p:cNvPr id="8" name="Picture 7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334752A8-BD1A-0D3A-86C7-0E770F7632C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72"/>
          <a:stretch>
            <a:fillRect/>
          </a:stretch>
        </p:blipFill>
        <p:spPr>
          <a:xfrm rot="16200000">
            <a:off x="10787604" y="374757"/>
            <a:ext cx="1104899" cy="1722365"/>
          </a:xfrm>
          <a:prstGeom prst="rect">
            <a:avLst/>
          </a:prstGeom>
        </p:spPr>
      </p:pic>
      <p:pic>
        <p:nvPicPr>
          <p:cNvPr id="11" name="Picture 10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3A9C4FAD-C882-1DBA-2847-07FC92A7934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6235483" y="0"/>
            <a:ext cx="2810164" cy="140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773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2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8A5D69E-4BD1-A98E-DE1A-4D76EEE60B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DFFB08-8071-225E-C040-8B58B15405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1466" y="2780145"/>
            <a:ext cx="3071090" cy="3071090"/>
          </a:xfrm>
          <a:prstGeom prst="rect">
            <a:avLst/>
          </a:prstGeom>
        </p:spPr>
      </p:pic>
      <p:pic>
        <p:nvPicPr>
          <p:cNvPr id="8" name="Picture 7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334752A8-BD1A-0D3A-86C7-0E770F7632C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72"/>
          <a:stretch>
            <a:fillRect/>
          </a:stretch>
        </p:blipFill>
        <p:spPr>
          <a:xfrm rot="16200000">
            <a:off x="10787604" y="374757"/>
            <a:ext cx="1104899" cy="1722365"/>
          </a:xfrm>
          <a:prstGeom prst="rect">
            <a:avLst/>
          </a:prstGeom>
        </p:spPr>
      </p:pic>
      <p:pic>
        <p:nvPicPr>
          <p:cNvPr id="11" name="Picture 10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3A9C4FAD-C882-1DBA-2847-07FC92A7934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6235483" y="0"/>
            <a:ext cx="2810164" cy="140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749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9522AA5-4812-2AEF-06CE-24927C7E3D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1988361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9522AA5-4812-2AEF-06CE-24927C7E3D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BF540C3-E098-14DC-58DB-A383FFE474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5848709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8245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AE7F660-5559-44A2-5333-87A39293AF84}"/>
              </a:ext>
            </a:extLst>
          </p:cNvPr>
          <p:cNvSpPr/>
          <p:nvPr/>
        </p:nvSpPr>
        <p:spPr>
          <a:xfrm>
            <a:off x="740529" y="804558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5A0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4551F8-D1F7-906E-4B1A-5A90628A46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7517" y="957381"/>
            <a:ext cx="586021" cy="567056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8F6CA6A-C5C0-9E4D-4F89-3FE88958153A}"/>
              </a:ext>
            </a:extLst>
          </p:cNvPr>
          <p:cNvSpPr/>
          <p:nvPr/>
        </p:nvSpPr>
        <p:spPr>
          <a:xfrm>
            <a:off x="4320353" y="804558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28B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4A5C409-0541-ECC7-D369-4A5CDFE6EF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65132" y="2249584"/>
            <a:ext cx="586021" cy="567056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FF049EE-CDF1-5FD0-D303-4172A5A9EC40}"/>
              </a:ext>
            </a:extLst>
          </p:cNvPr>
          <p:cNvSpPr/>
          <p:nvPr/>
        </p:nvSpPr>
        <p:spPr>
          <a:xfrm>
            <a:off x="7900177" y="795063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F07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FB0FC7DF-F443-C170-B7F2-B0D4CDE1206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621" y="495292"/>
            <a:ext cx="561199" cy="599689"/>
          </a:xfrm>
          <a:prstGeom prst="rect">
            <a:avLst/>
          </a:prstGeom>
        </p:spPr>
      </p:pic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7199FFE-E333-2FC3-00E8-3D39C9FDF2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1581" y="609125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DECCE4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57B8C18-41DE-42B8-5C39-37BBE37D41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2410" y="1485012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505E7AEA-0A09-4453-D657-0DA5FDA114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46743" y="1485011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8">
            <a:extLst>
              <a:ext uri="{FF2B5EF4-FFF2-40B4-BE49-F238E27FC236}">
                <a16:creationId xmlns:a16="http://schemas.microsoft.com/office/drawing/2014/main" id="{71E37516-763A-AB04-8A11-9F22D0CDC0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21406" y="597812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CAEDF3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27E9989-B4DB-FFBF-953D-F565446BEF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701229" y="521772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FACCBE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0AF65608-E103-7E6B-B4F9-B3E5360884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26566" y="1485011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C5AE562-8774-6C4B-7E8E-769805CE43DB}"/>
              </a:ext>
            </a:extLst>
          </p:cNvPr>
          <p:cNvSpPr/>
          <p:nvPr userDrawn="1"/>
        </p:nvSpPr>
        <p:spPr>
          <a:xfrm>
            <a:off x="4329557" y="3217770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5A0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39F1EB8-29BD-7145-AB2C-8CE1AD63B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6545" y="3370593"/>
            <a:ext cx="586021" cy="567056"/>
          </a:xfrm>
          <a:prstGeom prst="rect">
            <a:avLst/>
          </a:prstGeom>
        </p:spPr>
      </p:pic>
      <p:sp>
        <p:nvSpPr>
          <p:cNvPr id="28" name="Text Placeholder 18">
            <a:extLst>
              <a:ext uri="{FF2B5EF4-FFF2-40B4-BE49-F238E27FC236}">
                <a16:creationId xmlns:a16="http://schemas.microsoft.com/office/drawing/2014/main" id="{38AB6D0F-34C7-3C0C-F6BA-B2FE816D142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30609" y="3022337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DECCE4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0">
            <a:extLst>
              <a:ext uri="{FF2B5EF4-FFF2-40B4-BE49-F238E27FC236}">
                <a16:creationId xmlns:a16="http://schemas.microsoft.com/office/drawing/2014/main" id="{BB6A305B-B1D4-3985-B600-7AAAC0CA3A9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61438" y="3898224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725E49A-EBD3-D985-BA8B-CB2B4F5FF6AE}"/>
              </a:ext>
            </a:extLst>
          </p:cNvPr>
          <p:cNvSpPr/>
          <p:nvPr userDrawn="1"/>
        </p:nvSpPr>
        <p:spPr>
          <a:xfrm>
            <a:off x="7943118" y="3229083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28B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49DF07E2-96E0-F85D-9033-4021B5E6E4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87897" y="4674109"/>
            <a:ext cx="586021" cy="567056"/>
          </a:xfrm>
          <a:prstGeom prst="rect">
            <a:avLst/>
          </a:prstGeom>
        </p:spPr>
      </p:pic>
      <p:sp>
        <p:nvSpPr>
          <p:cNvPr id="32" name="Text Placeholder 20">
            <a:extLst>
              <a:ext uri="{FF2B5EF4-FFF2-40B4-BE49-F238E27FC236}">
                <a16:creationId xmlns:a16="http://schemas.microsoft.com/office/drawing/2014/main" id="{EA9DADAF-1A22-B594-B01B-7815A893D3C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69508" y="3909536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18">
            <a:extLst>
              <a:ext uri="{FF2B5EF4-FFF2-40B4-BE49-F238E27FC236}">
                <a16:creationId xmlns:a16="http://schemas.microsoft.com/office/drawing/2014/main" id="{F6DA23E4-CCB4-5182-0705-3FBB93A2F54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744171" y="3022337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CAEDF3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7E3E656-39A3-D54A-6657-CD28F6E1848E}"/>
              </a:ext>
            </a:extLst>
          </p:cNvPr>
          <p:cNvSpPr/>
          <p:nvPr userDrawn="1"/>
        </p:nvSpPr>
        <p:spPr>
          <a:xfrm>
            <a:off x="710612" y="3227500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F07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5" name="Picture 34" descr="Icon&#10;&#10;Description automatically generated">
            <a:extLst>
              <a:ext uri="{FF2B5EF4-FFF2-40B4-BE49-F238E27FC236}">
                <a16:creationId xmlns:a16="http://schemas.microsoft.com/office/drawing/2014/main" id="{5FC465C7-74C4-3C0A-431D-F93BD411960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056" y="2927729"/>
            <a:ext cx="561199" cy="599689"/>
          </a:xfrm>
          <a:prstGeom prst="rect">
            <a:avLst/>
          </a:prstGeom>
        </p:spPr>
      </p:pic>
      <p:sp>
        <p:nvSpPr>
          <p:cNvPr id="36" name="Text Placeholder 18">
            <a:extLst>
              <a:ext uri="{FF2B5EF4-FFF2-40B4-BE49-F238E27FC236}">
                <a16:creationId xmlns:a16="http://schemas.microsoft.com/office/drawing/2014/main" id="{B06E9ADC-9D3F-6801-786B-1492865D26E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511664" y="2954209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FACCBE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20">
            <a:extLst>
              <a:ext uri="{FF2B5EF4-FFF2-40B4-BE49-F238E27FC236}">
                <a16:creationId xmlns:a16="http://schemas.microsoft.com/office/drawing/2014/main" id="{A8E7CA68-A493-7DD3-91DC-7B92C4BE2AE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037001" y="3917448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B31CBF19-A3A7-FDB5-60A0-E44C2C30335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11153534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715E1F0F-705C-C06D-FA8B-3A5CCF6B445E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827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14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721457-5118-4CA8-B840-D819D626A3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93800" y="1435100"/>
            <a:ext cx="7861300" cy="3683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400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buFontTx/>
              <a:buNone/>
              <a:defRPr sz="3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Main presentation title</a:t>
            </a:r>
          </a:p>
          <a:p>
            <a:pPr lvl="1"/>
            <a:r>
              <a:rPr lang="en-US"/>
              <a:t>Presentation subtitle</a:t>
            </a:r>
          </a:p>
          <a:p>
            <a:pPr lvl="1"/>
            <a:endParaRPr lang="en-US"/>
          </a:p>
          <a:p>
            <a:pPr lvl="2"/>
            <a:r>
              <a:rPr lang="en-US"/>
              <a:t>Date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4FCF9C-8127-6B75-383D-CAD4C063D0C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833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F2FF8AA-F5D9-4CFD-9114-CE3BAE537E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5036" y="857060"/>
            <a:ext cx="4201923" cy="19999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2B5365E-22C6-4C6C-9D41-3886DF6AF2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3040" y="290751"/>
            <a:ext cx="4534097" cy="19140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758CFBB-2D86-43E7-8CC0-915F3FD486F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49453" y="3173836"/>
            <a:ext cx="4196673" cy="21153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06C2B2-F1CF-4A7C-8CB4-9832B22808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509"/>
          <a:stretch/>
        </p:blipFill>
        <p:spPr>
          <a:xfrm>
            <a:off x="7205041" y="2726970"/>
            <a:ext cx="4138508" cy="1951379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C7D4ED4-E2D0-42BC-B8C0-009EC2E3F5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96116" y="1663654"/>
            <a:ext cx="3179762" cy="8175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levels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4F5C52B-A647-445C-A71B-33AA432656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50450" y="796154"/>
            <a:ext cx="3235325" cy="9032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22DFBEB-D261-4889-9BA1-04A32BF0F6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25009" y="4140745"/>
            <a:ext cx="3438525" cy="82626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1CBDC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F40BA2B3-179E-4B7B-A361-949BA6AF5D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535864" y="3113451"/>
            <a:ext cx="3235325" cy="8223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DA98C0-0071-75EE-2A30-8461D59906E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939589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7" y="785004"/>
            <a:ext cx="8315863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441396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7" y="785004"/>
            <a:ext cx="8315863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918871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8" y="785004"/>
            <a:ext cx="7069805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255E440-96C1-638D-A3A6-6410814FD98F}"/>
              </a:ext>
            </a:extLst>
          </p:cNvPr>
          <p:cNvGrpSpPr/>
          <p:nvPr userDrawn="1"/>
        </p:nvGrpSpPr>
        <p:grpSpPr>
          <a:xfrm>
            <a:off x="7792409" y="1802921"/>
            <a:ext cx="4431490" cy="4044985"/>
            <a:chOff x="7792409" y="1802921"/>
            <a:chExt cx="4431490" cy="404498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3CE3A4F-627D-17E5-ACB3-9CDEC7B48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" r="115"/>
            <a:stretch/>
          </p:blipFill>
          <p:spPr>
            <a:xfrm>
              <a:off x="7792409" y="2190827"/>
              <a:ext cx="3648702" cy="365707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47ACCD4-34A5-FA83-07B1-0E2F7FE51A2A}"/>
                </a:ext>
              </a:extLst>
            </p:cNvPr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10270332" y="1802921"/>
              <a:ext cx="1953567" cy="12060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513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8" y="785004"/>
            <a:ext cx="7818835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57D842-1B5C-18F8-D870-F3B22AEEA81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0270332" y="1802921"/>
            <a:ext cx="1953567" cy="1206093"/>
          </a:xfrm>
          <a:prstGeom prst="rect">
            <a:avLst/>
          </a:prstGeom>
        </p:spPr>
      </p:pic>
      <p:pic>
        <p:nvPicPr>
          <p:cNvPr id="11" name="Picture 10" descr="A group of people talking&#10;&#10;Description automatically generated with low confidence">
            <a:extLst>
              <a:ext uri="{FF2B5EF4-FFF2-40B4-BE49-F238E27FC236}">
                <a16:creationId xmlns:a16="http://schemas.microsoft.com/office/drawing/2014/main" id="{CF34049A-1B9A-16F1-7588-FF27EB1D78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02"/>
          <a:stretch/>
        </p:blipFill>
        <p:spPr>
          <a:xfrm>
            <a:off x="8665535" y="3082676"/>
            <a:ext cx="2775577" cy="2775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603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CB550F-46EC-46CF-82E4-F3C976E10B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3"/>
          <a:stretch/>
        </p:blipFill>
        <p:spPr>
          <a:xfrm>
            <a:off x="0" y="-673"/>
            <a:ext cx="12190808" cy="582826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3CF7856-D9E6-F0D0-296C-62EE6FDAB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4111738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CB550F-46EC-46CF-82E4-F3C976E10B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3"/>
          <a:stretch/>
        </p:blipFill>
        <p:spPr>
          <a:xfrm>
            <a:off x="0" y="-673"/>
            <a:ext cx="12190808" cy="582826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3CF7856-D9E6-F0D0-296C-62EE6FDAB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F9FEC3-28C9-564D-C650-0D317B518BC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" b="105"/>
          <a:stretch/>
        </p:blipFill>
        <p:spPr>
          <a:xfrm>
            <a:off x="9268921" y="3049"/>
            <a:ext cx="2735238" cy="272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838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22B873EF-1EE1-45F9-AD37-8A47A7D02A2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" y="0"/>
            <a:ext cx="121896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3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8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664AF89-A2EE-4A9B-834D-6C8669D42EC3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7376"/>
            <a:ext cx="12192000" cy="101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701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5" r:id="rId3"/>
    <p:sldLayoutId id="2147483682" r:id="rId4"/>
    <p:sldLayoutId id="2147483683" r:id="rId5"/>
    <p:sldLayoutId id="2147483652" r:id="rId6"/>
    <p:sldLayoutId id="2147483681" r:id="rId7"/>
    <p:sldLayoutId id="2147483684" r:id="rId8"/>
    <p:sldLayoutId id="2147483678" r:id="rId9"/>
    <p:sldLayoutId id="2147483687" r:id="rId10"/>
    <p:sldLayoutId id="2147483688" r:id="rId11"/>
    <p:sldLayoutId id="2147483651" r:id="rId12"/>
    <p:sldLayoutId id="2147483679" r:id="rId13"/>
    <p:sldLayoutId id="214748367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504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CB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E947D678-D60B-4507-9DFD-D68D3ECF88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" y="0"/>
            <a:ext cx="12189612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07312A9-890A-43DA-8FF1-E78CB2EA082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1024"/>
            <a:ext cx="12192000" cy="1010624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7613D7ED-C22B-48CB-BDAF-2AB9ECED9B2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4" y="5861024"/>
            <a:ext cx="12192000" cy="101062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5BF3B07-1236-40EE-B665-A803C3410F8B}"/>
              </a:ext>
            </a:extLst>
          </p:cNvPr>
          <p:cNvSpPr txBox="1"/>
          <p:nvPr userDrawn="1"/>
        </p:nvSpPr>
        <p:spPr>
          <a:xfrm>
            <a:off x="1132944" y="1637851"/>
            <a:ext cx="691941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questions?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9610C53-E4B3-4CD8-8336-75EFEE2991FB}"/>
              </a:ext>
            </a:extLst>
          </p:cNvPr>
          <p:cNvSpPr txBox="1"/>
          <p:nvPr userDrawn="1"/>
        </p:nvSpPr>
        <p:spPr>
          <a:xfrm>
            <a:off x="1132944" y="3859743"/>
            <a:ext cx="50885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 your journey with us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8C2B072-E884-44E1-A79B-FC0956D0780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161858" y="4477936"/>
            <a:ext cx="4597788" cy="44162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335B8D1-807C-4DE0-BBEC-93338E1C3D1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185922" y="4983754"/>
            <a:ext cx="4597788" cy="44929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789C583-BAAA-4899-A2BC-92C07A7A02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4" r="21364" b="1082"/>
          <a:stretch/>
        </p:blipFill>
        <p:spPr>
          <a:xfrm>
            <a:off x="450760" y="5838751"/>
            <a:ext cx="873188" cy="1037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537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8.png"/><Relationship Id="rId5" Type="http://schemas.openxmlformats.org/officeDocument/2006/relationships/image" Target="../media/image34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8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3.xml"/><Relationship Id="rId5" Type="http://schemas.openxmlformats.org/officeDocument/2006/relationships/slide" Target="slide38.xml"/><Relationship Id="rId4" Type="http://schemas.openxmlformats.org/officeDocument/2006/relationships/slide" Target="slide3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8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8.pn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slide" Target="slide36.xml"/><Relationship Id="rId7" Type="http://schemas.openxmlformats.org/officeDocument/2006/relationships/slide" Target="slide38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slide" Target="slide35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slide" Target="slide36.xml"/><Relationship Id="rId7" Type="http://schemas.openxmlformats.org/officeDocument/2006/relationships/slide" Target="slide38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slide" Target="slide35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png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8.png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Relationship Id="rId6" Type="http://schemas.openxmlformats.org/officeDocument/2006/relationships/slide" Target="slide23.xml"/><Relationship Id="rId5" Type="http://schemas.openxmlformats.org/officeDocument/2006/relationships/image" Target="../media/image31.png"/><Relationship Id="rId4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Relationship Id="rId6" Type="http://schemas.openxmlformats.org/officeDocument/2006/relationships/slide" Target="slide23.xml"/><Relationship Id="rId5" Type="http://schemas.openxmlformats.org/officeDocument/2006/relationships/image" Target="../media/image31.png"/><Relationship Id="rId4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Relationship Id="rId6" Type="http://schemas.openxmlformats.org/officeDocument/2006/relationships/slide" Target="slide23.xml"/><Relationship Id="rId5" Type="http://schemas.openxmlformats.org/officeDocument/2006/relationships/image" Target="../media/image31.png"/><Relationship Id="rId4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Relationship Id="rId6" Type="http://schemas.openxmlformats.org/officeDocument/2006/relationships/slide" Target="slide23.xml"/><Relationship Id="rId5" Type="http://schemas.openxmlformats.org/officeDocument/2006/relationships/image" Target="../media/image31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dia Placeholder 1">
            <a:extLst>
              <a:ext uri="{FF2B5EF4-FFF2-40B4-BE49-F238E27FC236}">
                <a16:creationId xmlns:a16="http://schemas.microsoft.com/office/drawing/2014/main" id="{D9EE8754-AB98-F2A2-5242-46BE5A0933C8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B5CED5-A968-9206-2DDE-E1FBDF94FF2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DFD749C-F0D4-B752-53AB-B2499D95AFD8}"/>
              </a:ext>
            </a:extLst>
          </p:cNvPr>
          <p:cNvSpPr txBox="1"/>
          <p:nvPr/>
        </p:nvSpPr>
        <p:spPr>
          <a:xfrm>
            <a:off x="3181467" y="2183179"/>
            <a:ext cx="4737370" cy="156966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Amser </a:t>
            </a:r>
            <a:r>
              <a:rPr lang="en-GB" sz="3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Tiwtor</a:t>
            </a:r>
            <a:r>
              <a:rPr lang="en-GB" sz="3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  <a:p>
            <a:r>
              <a:rPr lang="en-GB" sz="3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Beth </a:t>
            </a:r>
            <a:r>
              <a:rPr lang="en-GB" sz="32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yw</a:t>
            </a:r>
            <a:r>
              <a:rPr lang="en-GB" sz="3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problem </a:t>
            </a:r>
            <a:r>
              <a:rPr lang="en-GB" sz="32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gymdeithasol</a:t>
            </a:r>
            <a:r>
              <a:rPr lang="en-GB" sz="3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5" name="Picture 4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735EC568-E64F-26A2-3DD7-A47727BD4B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5" y="4758109"/>
            <a:ext cx="6901542" cy="222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4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2D794D8-97D0-604E-5EB8-3BA9DA777D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6B3F29-5244-EE95-029F-A94D166B47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12E57E-964C-316F-7B58-F34242D3BC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09EC79B-A474-4A27-8EC2-099CE8058999}"/>
              </a:ext>
            </a:extLst>
          </p:cNvPr>
          <p:cNvSpPr txBox="1"/>
          <p:nvPr/>
        </p:nvSpPr>
        <p:spPr>
          <a:xfrm>
            <a:off x="2932062" y="2351781"/>
            <a:ext cx="5875507" cy="1077218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Amser </a:t>
            </a:r>
            <a:r>
              <a:rPr lang="en-GB" sz="3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Tiwtor</a:t>
            </a:r>
            <a:r>
              <a:rPr lang="en-GB" sz="3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  <a:p>
            <a:r>
              <a:rPr lang="en-GB" sz="32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Pobl</a:t>
            </a:r>
            <a:r>
              <a:rPr lang="en-GB" sz="3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ifanc</a:t>
            </a:r>
            <a:r>
              <a:rPr lang="en-GB" sz="3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3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gwneud</a:t>
            </a:r>
            <a:r>
              <a:rPr lang="en-GB" sz="3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newid</a:t>
            </a:r>
            <a:endParaRPr lang="en-GB" sz="3200" b="1" dirty="0">
              <a:solidFill>
                <a:srgbClr val="5226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277A3668-54AF-2A18-C169-260BEF9B9F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5" y="4758109"/>
            <a:ext cx="6901542" cy="222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618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C06D8-2700-9E6A-36C5-1E69AB08D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3535DE-6BFD-4FE5-2F81-2043BEA555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8" y="785004"/>
            <a:ext cx="7819150" cy="4114021"/>
          </a:xfrm>
        </p:spPr>
        <p:txBody>
          <a:bodyPr/>
          <a:lstStyle/>
          <a:p>
            <a:r>
              <a:rPr lang="en-GB" sz="3600" dirty="0" err="1">
                <a:solidFill>
                  <a:srgbClr val="F47C58"/>
                </a:solidFill>
              </a:rPr>
              <a:t>Pobl</a:t>
            </a:r>
            <a:r>
              <a:rPr lang="en-GB" sz="3600" dirty="0">
                <a:solidFill>
                  <a:srgbClr val="F47C58"/>
                </a:solidFill>
              </a:rPr>
              <a:t> </a:t>
            </a:r>
            <a:r>
              <a:rPr lang="en-GB" sz="3600" dirty="0" err="1">
                <a:solidFill>
                  <a:srgbClr val="F47C58"/>
                </a:solidFill>
              </a:rPr>
              <a:t>ifanc</a:t>
            </a:r>
            <a:r>
              <a:rPr lang="en-GB" sz="3600" dirty="0">
                <a:solidFill>
                  <a:srgbClr val="F47C58"/>
                </a:solidFill>
              </a:rPr>
              <a:t> </a:t>
            </a:r>
            <a:r>
              <a:rPr lang="en-GB" sz="3600" dirty="0" err="1">
                <a:solidFill>
                  <a:srgbClr val="F47C58"/>
                </a:solidFill>
              </a:rPr>
              <a:t>yn</a:t>
            </a:r>
            <a:r>
              <a:rPr lang="en-GB" sz="3600" dirty="0">
                <a:solidFill>
                  <a:srgbClr val="F47C58"/>
                </a:solidFill>
              </a:rPr>
              <a:t> </a:t>
            </a:r>
            <a:r>
              <a:rPr lang="en-GB" sz="3600" dirty="0" err="1">
                <a:solidFill>
                  <a:srgbClr val="F47C58"/>
                </a:solidFill>
              </a:rPr>
              <a:t>gwneud</a:t>
            </a:r>
            <a:r>
              <a:rPr lang="en-GB" sz="3600" dirty="0">
                <a:solidFill>
                  <a:srgbClr val="F47C58"/>
                </a:solidFill>
              </a:rPr>
              <a:t> </a:t>
            </a:r>
            <a:r>
              <a:rPr lang="en-GB" sz="3600" dirty="0" err="1">
                <a:solidFill>
                  <a:srgbClr val="F47C58"/>
                </a:solidFill>
              </a:rPr>
              <a:t>newid</a:t>
            </a:r>
            <a:endParaRPr lang="en-GB" sz="3600" dirty="0">
              <a:solidFill>
                <a:srgbClr val="F47C58"/>
              </a:solidFill>
            </a:endParaRPr>
          </a:p>
          <a:p>
            <a:endParaRPr lang="en-GB" sz="1800" dirty="0"/>
          </a:p>
          <a:p>
            <a:r>
              <a:rPr lang="en-GB" dirty="0" err="1"/>
              <a:t>Byddwn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…</a:t>
            </a:r>
          </a:p>
          <a:p>
            <a:endParaRPr lang="en-GB" dirty="0"/>
          </a:p>
          <a:p>
            <a:pPr marL="457200" indent="-457200">
              <a:buBlip>
                <a:blip r:embed="rId2"/>
              </a:buBlip>
            </a:pPr>
            <a:r>
              <a:rPr lang="en-GB" sz="2400" b="0" dirty="0" err="1"/>
              <a:t>Meddwl</a:t>
            </a:r>
            <a:r>
              <a:rPr lang="en-GB" sz="2400" b="0" dirty="0"/>
              <a:t> am yr </a:t>
            </a:r>
            <a:r>
              <a:rPr lang="en-GB" sz="2400" b="0" dirty="0" err="1"/>
              <a:t>hyn</a:t>
            </a:r>
            <a:r>
              <a:rPr lang="en-GB" sz="2400" b="0" dirty="0"/>
              <a:t> y </a:t>
            </a:r>
            <a:r>
              <a:rPr lang="en-GB" sz="2400" b="0" dirty="0" err="1"/>
              <a:t>gallwn</a:t>
            </a:r>
            <a:r>
              <a:rPr lang="en-GB" sz="2400" b="0" dirty="0"/>
              <a:t> </a:t>
            </a:r>
            <a:r>
              <a:rPr lang="en-GB" sz="2400" b="0" dirty="0" err="1"/>
              <a:t>ei</a:t>
            </a:r>
            <a:r>
              <a:rPr lang="en-GB" sz="2400" b="0" dirty="0"/>
              <a:t> </a:t>
            </a:r>
            <a:r>
              <a:rPr lang="en-GB" sz="2400" b="0" dirty="0" err="1"/>
              <a:t>wneud</a:t>
            </a:r>
            <a:r>
              <a:rPr lang="en-GB" sz="2400" b="0" dirty="0"/>
              <a:t> er </a:t>
            </a:r>
            <a:r>
              <a:rPr lang="en-GB" sz="2400" b="0" dirty="0" err="1"/>
              <a:t>mwyn</a:t>
            </a:r>
            <a:r>
              <a:rPr lang="en-GB" sz="2400" b="0" dirty="0"/>
              <a:t> </a:t>
            </a:r>
            <a:r>
              <a:rPr lang="en-GB" sz="2400" b="0" dirty="0" err="1"/>
              <a:t>gwneud</a:t>
            </a:r>
            <a:r>
              <a:rPr lang="en-GB" sz="2400" b="0" dirty="0"/>
              <a:t> </a:t>
            </a:r>
            <a:r>
              <a:rPr lang="en-GB" sz="2400" b="0" dirty="0" err="1"/>
              <a:t>gwahaniaeth</a:t>
            </a:r>
            <a:endParaRPr lang="en-GB" sz="2400" b="0" dirty="0"/>
          </a:p>
          <a:p>
            <a:pPr marL="457200" indent="-457200">
              <a:buBlip>
                <a:blip r:embed="rId2"/>
              </a:buBlip>
            </a:pPr>
            <a:r>
              <a:rPr lang="en-GB" sz="2400" b="0" dirty="0" err="1"/>
              <a:t>Ystyried</a:t>
            </a:r>
            <a:r>
              <a:rPr lang="en-GB" sz="2400" b="0" dirty="0"/>
              <a:t> </a:t>
            </a:r>
            <a:r>
              <a:rPr lang="en-GB" sz="2400" b="0" dirty="0" err="1"/>
              <a:t>sut</a:t>
            </a:r>
            <a:r>
              <a:rPr lang="en-GB" sz="2400" b="0" dirty="0"/>
              <a:t> y </a:t>
            </a:r>
            <a:r>
              <a:rPr lang="en-GB" sz="2400" b="0" dirty="0" err="1"/>
              <a:t>gallwn</a:t>
            </a:r>
            <a:r>
              <a:rPr lang="en-GB" sz="2400" b="0" dirty="0"/>
              <a:t> </a:t>
            </a:r>
            <a:r>
              <a:rPr lang="en-GB" sz="2400" b="0" dirty="0" err="1"/>
              <a:t>ddefnyddio</a:t>
            </a:r>
            <a:r>
              <a:rPr lang="en-GB" sz="2400" b="0" dirty="0"/>
              <a:t> </a:t>
            </a:r>
            <a:r>
              <a:rPr lang="en-GB" sz="2400" b="0" dirty="0" err="1"/>
              <a:t>ein</a:t>
            </a:r>
            <a:r>
              <a:rPr lang="en-GB" sz="2400" b="0" dirty="0"/>
              <a:t> </a:t>
            </a:r>
            <a:r>
              <a:rPr lang="en-GB" sz="2400" b="0" dirty="0" err="1"/>
              <a:t>hamser</a:t>
            </a:r>
            <a:r>
              <a:rPr lang="en-GB" sz="2400" b="0" dirty="0"/>
              <a:t>, </a:t>
            </a:r>
            <a:r>
              <a:rPr lang="en-GB" sz="2400" b="0" dirty="0" err="1"/>
              <a:t>ein</a:t>
            </a:r>
            <a:r>
              <a:rPr lang="en-GB" sz="2400" b="0" dirty="0"/>
              <a:t> </a:t>
            </a:r>
            <a:r>
              <a:rPr lang="en-GB" sz="2400" b="0" dirty="0" err="1"/>
              <a:t>harian</a:t>
            </a:r>
            <a:r>
              <a:rPr lang="en-GB" sz="2400" b="0" dirty="0"/>
              <a:t> </a:t>
            </a:r>
            <a:r>
              <a:rPr lang="en-GB" sz="2400" b="0" dirty="0" err="1"/>
              <a:t>a’n</a:t>
            </a:r>
            <a:r>
              <a:rPr lang="en-GB" sz="2400" b="0" dirty="0"/>
              <a:t> </a:t>
            </a:r>
            <a:r>
              <a:rPr lang="en-GB" sz="2400" b="0" dirty="0" err="1"/>
              <a:t>sgiliau</a:t>
            </a:r>
            <a:r>
              <a:rPr lang="en-GB" sz="2400" b="0" dirty="0"/>
              <a:t> </a:t>
            </a:r>
            <a:r>
              <a:rPr lang="en-GB" sz="2400" b="0" dirty="0" err="1"/>
              <a:t>i</a:t>
            </a:r>
            <a:r>
              <a:rPr lang="en-GB" sz="2400" b="0" dirty="0"/>
              <a:t> </a:t>
            </a:r>
            <a:r>
              <a:rPr lang="en-GB" sz="2400" b="0" dirty="0" err="1"/>
              <a:t>greu</a:t>
            </a:r>
            <a:r>
              <a:rPr lang="en-GB" sz="2400" b="0" dirty="0"/>
              <a:t> </a:t>
            </a:r>
            <a:r>
              <a:rPr lang="en-GB" sz="2400" b="0" dirty="0" err="1"/>
              <a:t>newid</a:t>
            </a:r>
            <a:endParaRPr lang="en-GB" sz="2400" b="0" dirty="0"/>
          </a:p>
          <a:p>
            <a:endParaRPr lang="en-GB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B4F371BD-E1E4-F9CA-89B8-8D3C12883A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54159" y="5919792"/>
            <a:ext cx="6040007" cy="47749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 dirty="0"/>
              <a:t>2: </a:t>
            </a:r>
            <a:r>
              <a:rPr lang="en-GB" dirty="0" err="1"/>
              <a:t>Pobl</a:t>
            </a:r>
            <a:r>
              <a:rPr lang="en-GB" dirty="0"/>
              <a:t> </a:t>
            </a:r>
            <a:r>
              <a:rPr lang="en-GB" dirty="0" err="1"/>
              <a:t>ifanc</a:t>
            </a:r>
            <a:r>
              <a:rPr lang="en-GB" dirty="0"/>
              <a:t> </a:t>
            </a:r>
          </a:p>
          <a:p>
            <a:pPr>
              <a:spcBef>
                <a:spcPts val="0"/>
              </a:spcBef>
            </a:pP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gwneud</a:t>
            </a:r>
            <a:r>
              <a:rPr lang="en-GB" dirty="0"/>
              <a:t> </a:t>
            </a:r>
            <a:r>
              <a:rPr lang="en-GB" dirty="0" err="1"/>
              <a:t>newid</a:t>
            </a:r>
            <a:endParaRPr lang="en-GB" dirty="0"/>
          </a:p>
        </p:txBody>
      </p:sp>
      <p:pic>
        <p:nvPicPr>
          <p:cNvPr id="2" name="Picture 1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ADF614ED-EF1E-33A1-3817-3ACD5DA09F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147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EAD8281-C5E4-D20D-8252-21244064CACC}"/>
              </a:ext>
            </a:extLst>
          </p:cNvPr>
          <p:cNvSpPr/>
          <p:nvPr/>
        </p:nvSpPr>
        <p:spPr>
          <a:xfrm>
            <a:off x="580103" y="1809136"/>
            <a:ext cx="6823587" cy="1189703"/>
          </a:xfrm>
          <a:prstGeom prst="roundRect">
            <a:avLst/>
          </a:prstGeom>
          <a:solidFill>
            <a:srgbClr val="CAEDF3"/>
          </a:solidFill>
          <a:ln>
            <a:solidFill>
              <a:srgbClr val="CAEDF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7149E58-1B73-B085-6A04-1DA5DE54E4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600" dirty="0" err="1"/>
              <a:t>Trafodwch</a:t>
            </a:r>
            <a:endParaRPr lang="en-GB" sz="3600" dirty="0"/>
          </a:p>
          <a:p>
            <a:endParaRPr lang="en-GB" dirty="0"/>
          </a:p>
          <a:p>
            <a:pPr algn="ctr"/>
            <a:r>
              <a:rPr lang="en-GB" dirty="0">
                <a:solidFill>
                  <a:srgbClr val="2BB9CD"/>
                </a:solidFill>
              </a:rPr>
              <a:t>“Gall </a:t>
            </a:r>
            <a:r>
              <a:rPr lang="en-GB" dirty="0" err="1">
                <a:solidFill>
                  <a:srgbClr val="2BB9CD"/>
                </a:solidFill>
              </a:rPr>
              <a:t>fy</a:t>
            </a:r>
            <a:r>
              <a:rPr lang="en-GB" dirty="0">
                <a:solidFill>
                  <a:srgbClr val="2BB9CD"/>
                </a:solidFill>
              </a:rPr>
              <a:t> </a:t>
            </a:r>
            <a:r>
              <a:rPr lang="en-GB" dirty="0" err="1">
                <a:solidFill>
                  <a:srgbClr val="2BB9CD"/>
                </a:solidFill>
              </a:rPr>
              <a:t>ngweithredoedd</a:t>
            </a:r>
            <a:r>
              <a:rPr lang="en-GB" dirty="0">
                <a:solidFill>
                  <a:srgbClr val="2BB9CD"/>
                </a:solidFill>
              </a:rPr>
              <a:t> </a:t>
            </a:r>
            <a:r>
              <a:rPr lang="en-GB" dirty="0" err="1">
                <a:solidFill>
                  <a:srgbClr val="2BB9CD"/>
                </a:solidFill>
              </a:rPr>
              <a:t>gael</a:t>
            </a:r>
            <a:r>
              <a:rPr lang="en-GB" dirty="0">
                <a:solidFill>
                  <a:srgbClr val="2BB9CD"/>
                </a:solidFill>
              </a:rPr>
              <a:t> </a:t>
            </a:r>
            <a:r>
              <a:rPr lang="en-GB" dirty="0" err="1">
                <a:solidFill>
                  <a:srgbClr val="2BB9CD"/>
                </a:solidFill>
              </a:rPr>
              <a:t>effaith</a:t>
            </a:r>
            <a:r>
              <a:rPr lang="en-GB" dirty="0">
                <a:solidFill>
                  <a:srgbClr val="2BB9CD"/>
                </a:solidFill>
              </a:rPr>
              <a:t> </a:t>
            </a:r>
            <a:r>
              <a:rPr lang="en-GB" dirty="0" err="1">
                <a:solidFill>
                  <a:srgbClr val="2BB9CD"/>
                </a:solidFill>
              </a:rPr>
              <a:t>ystyrlon</a:t>
            </a:r>
            <a:r>
              <a:rPr lang="en-GB" dirty="0">
                <a:solidFill>
                  <a:srgbClr val="2BB9CD"/>
                </a:solidFill>
              </a:rPr>
              <a:t> </a:t>
            </a:r>
            <a:r>
              <a:rPr lang="en-GB" dirty="0" err="1">
                <a:solidFill>
                  <a:srgbClr val="2BB9CD"/>
                </a:solidFill>
              </a:rPr>
              <a:t>ar</a:t>
            </a:r>
            <a:r>
              <a:rPr lang="en-GB" dirty="0">
                <a:solidFill>
                  <a:srgbClr val="2BB9CD"/>
                </a:solidFill>
              </a:rPr>
              <a:t> </a:t>
            </a:r>
            <a:r>
              <a:rPr lang="en-GB" dirty="0" err="1">
                <a:solidFill>
                  <a:srgbClr val="2BB9CD"/>
                </a:solidFill>
              </a:rPr>
              <a:t>eraill</a:t>
            </a:r>
            <a:r>
              <a:rPr lang="en-GB" dirty="0">
                <a:solidFill>
                  <a:srgbClr val="2BB9CD"/>
                </a:solidFill>
              </a:rPr>
              <a:t>”</a:t>
            </a:r>
          </a:p>
          <a:p>
            <a:endParaRPr lang="en-GB" dirty="0"/>
          </a:p>
          <a:p>
            <a:r>
              <a:rPr lang="en-GB" sz="2400" b="0" dirty="0" err="1">
                <a:solidFill>
                  <a:srgbClr val="F47C58"/>
                </a:solidFill>
              </a:rPr>
              <a:t>Ydych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chi’n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cytuno</a:t>
            </a:r>
            <a:r>
              <a:rPr lang="en-GB" sz="2400" b="0" dirty="0">
                <a:solidFill>
                  <a:srgbClr val="F47C58"/>
                </a:solidFill>
              </a:rPr>
              <a:t>? </a:t>
            </a:r>
          </a:p>
          <a:p>
            <a:r>
              <a:rPr lang="en-GB" sz="2400" b="0" dirty="0" err="1">
                <a:solidFill>
                  <a:srgbClr val="F47C58"/>
                </a:solidFill>
              </a:rPr>
              <a:t>Ydych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chi’n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anghytuno</a:t>
            </a:r>
            <a:r>
              <a:rPr lang="en-GB" sz="2400" b="0" dirty="0">
                <a:solidFill>
                  <a:srgbClr val="F47C58"/>
                </a:solidFill>
              </a:rPr>
              <a:t>? </a:t>
            </a:r>
          </a:p>
          <a:p>
            <a:r>
              <a:rPr lang="en-GB" sz="2400" b="0" i="1" dirty="0">
                <a:solidFill>
                  <a:srgbClr val="F47C58"/>
                </a:solidFill>
              </a:rPr>
              <a:t>Pam?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3A3897EB-899E-DC57-F533-A1DD1E03F6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54159" y="5919792"/>
            <a:ext cx="6040007" cy="47749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 dirty="0"/>
              <a:t>2: </a:t>
            </a:r>
            <a:r>
              <a:rPr lang="en-GB" dirty="0" err="1"/>
              <a:t>Pobl</a:t>
            </a:r>
            <a:r>
              <a:rPr lang="en-GB" dirty="0"/>
              <a:t> </a:t>
            </a:r>
            <a:r>
              <a:rPr lang="en-GB" dirty="0" err="1"/>
              <a:t>ifanc</a:t>
            </a:r>
            <a:r>
              <a:rPr lang="en-GB" dirty="0"/>
              <a:t> </a:t>
            </a:r>
          </a:p>
          <a:p>
            <a:pPr>
              <a:spcBef>
                <a:spcPts val="0"/>
              </a:spcBef>
            </a:pP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gwneud</a:t>
            </a:r>
            <a:r>
              <a:rPr lang="en-GB" dirty="0"/>
              <a:t> </a:t>
            </a:r>
            <a:r>
              <a:rPr lang="en-GB" dirty="0" err="1"/>
              <a:t>newid</a:t>
            </a:r>
            <a:endParaRPr lang="en-GB" dirty="0"/>
          </a:p>
        </p:txBody>
      </p:sp>
      <p:pic>
        <p:nvPicPr>
          <p:cNvPr id="4" name="Picture 3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7E76CC61-C910-7890-BBD4-6C0F08659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50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3D40A7-119D-67DA-0D51-064BB1A95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34C587E-8173-F3F6-D2F5-E16F46C9C627}"/>
              </a:ext>
            </a:extLst>
          </p:cNvPr>
          <p:cNvSpPr/>
          <p:nvPr/>
        </p:nvSpPr>
        <p:spPr>
          <a:xfrm>
            <a:off x="285135" y="2460964"/>
            <a:ext cx="7473385" cy="1601607"/>
          </a:xfrm>
          <a:prstGeom prst="round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4535263-B866-7C44-493B-BE0581D1C52F}"/>
              </a:ext>
            </a:extLst>
          </p:cNvPr>
          <p:cNvSpPr/>
          <p:nvPr/>
        </p:nvSpPr>
        <p:spPr>
          <a:xfrm>
            <a:off x="285135" y="216588"/>
            <a:ext cx="7473385" cy="1995782"/>
          </a:xfrm>
          <a:prstGeom prst="roundRect">
            <a:avLst/>
          </a:prstGeom>
          <a:solidFill>
            <a:srgbClr val="EBE6F3"/>
          </a:solidFill>
          <a:ln>
            <a:solidFill>
              <a:srgbClr val="EBE6F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B6953F-D2A3-AB20-4214-F50D0A202A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1642" y="373258"/>
            <a:ext cx="6380267" cy="1995782"/>
          </a:xfrm>
        </p:spPr>
        <p:txBody>
          <a:bodyPr/>
          <a:lstStyle/>
          <a:p>
            <a:r>
              <a:rPr lang="en-GB" dirty="0"/>
              <a:t>Sut </a:t>
            </a:r>
            <a:r>
              <a:rPr lang="en-GB" dirty="0" err="1"/>
              <a:t>gallwn</a:t>
            </a:r>
            <a:r>
              <a:rPr lang="en-GB" dirty="0"/>
              <a:t> </a:t>
            </a:r>
            <a:r>
              <a:rPr lang="en-GB" dirty="0" err="1"/>
              <a:t>ni</a:t>
            </a:r>
            <a:r>
              <a:rPr lang="en-GB" dirty="0"/>
              <a:t>…</a:t>
            </a:r>
          </a:p>
          <a:p>
            <a:pPr marL="342900" indent="-342900">
              <a:buBlip>
                <a:blip r:embed="rId2"/>
              </a:buBlip>
            </a:pPr>
            <a:r>
              <a:rPr lang="en-GB" sz="2000" b="0" dirty="0" err="1"/>
              <a:t>Newid</a:t>
            </a:r>
            <a:r>
              <a:rPr lang="en-GB" sz="2000" b="0" dirty="0"/>
              <a:t> </a:t>
            </a:r>
            <a:r>
              <a:rPr lang="en-GB" sz="2000" b="0" dirty="0" err="1"/>
              <a:t>meddwl</a:t>
            </a:r>
            <a:r>
              <a:rPr lang="en-GB" sz="2000" b="0" dirty="0"/>
              <a:t> </a:t>
            </a:r>
            <a:r>
              <a:rPr lang="en-GB" sz="2000" b="0" dirty="0" err="1"/>
              <a:t>rhywun</a:t>
            </a:r>
            <a:r>
              <a:rPr lang="en-GB" sz="2000" b="0" dirty="0"/>
              <a:t> am </a:t>
            </a:r>
            <a:r>
              <a:rPr lang="en-GB" sz="2000" b="0" dirty="0" err="1"/>
              <a:t>rywbeth</a:t>
            </a:r>
            <a:r>
              <a:rPr lang="en-GB" sz="2000" b="0" dirty="0"/>
              <a:t>?</a:t>
            </a:r>
          </a:p>
          <a:p>
            <a:pPr marL="342900" indent="-342900">
              <a:buBlip>
                <a:blip r:embed="rId2"/>
              </a:buBlip>
            </a:pPr>
            <a:r>
              <a:rPr lang="en-GB" sz="2000" b="0" dirty="0" err="1"/>
              <a:t>Gwella</a:t>
            </a:r>
            <a:r>
              <a:rPr lang="en-GB" sz="2000" b="0" dirty="0"/>
              <a:t> </a:t>
            </a:r>
            <a:r>
              <a:rPr lang="en-GB" sz="2000" b="0" dirty="0" err="1"/>
              <a:t>diwrnod</a:t>
            </a:r>
            <a:r>
              <a:rPr lang="en-GB" sz="2000" b="0" dirty="0"/>
              <a:t> </a:t>
            </a:r>
            <a:r>
              <a:rPr lang="en-GB" sz="2000" b="0" dirty="0" err="1"/>
              <a:t>rhywun</a:t>
            </a:r>
            <a:r>
              <a:rPr lang="en-GB" sz="2000" b="0" dirty="0"/>
              <a:t> </a:t>
            </a:r>
            <a:r>
              <a:rPr lang="en-GB" sz="2000" b="0" dirty="0" err="1"/>
              <a:t>arall</a:t>
            </a:r>
            <a:r>
              <a:rPr lang="en-GB" sz="2000" b="0" dirty="0"/>
              <a:t>? </a:t>
            </a:r>
          </a:p>
          <a:p>
            <a:pPr marL="342900" indent="-342900">
              <a:buBlip>
                <a:blip r:embed="rId2"/>
              </a:buBlip>
            </a:pPr>
            <a:r>
              <a:rPr lang="en-GB" sz="2000" b="0" dirty="0" err="1"/>
              <a:t>Gwella</a:t>
            </a:r>
            <a:r>
              <a:rPr lang="en-GB" sz="2000" b="0" dirty="0"/>
              <a:t> </a:t>
            </a:r>
            <a:r>
              <a:rPr lang="en-GB" sz="2000" b="0" dirty="0" err="1"/>
              <a:t>rhywbeth</a:t>
            </a:r>
            <a:r>
              <a:rPr lang="en-GB" sz="2000" b="0" dirty="0"/>
              <a:t> </a:t>
            </a:r>
            <a:r>
              <a:rPr lang="en-GB" sz="2000" b="0" dirty="0" err="1"/>
              <a:t>yn</a:t>
            </a:r>
            <a:r>
              <a:rPr lang="en-GB" sz="2000" b="0" dirty="0"/>
              <a:t> </a:t>
            </a:r>
            <a:r>
              <a:rPr lang="en-GB" sz="2000" b="0" dirty="0" err="1"/>
              <a:t>ein</a:t>
            </a:r>
            <a:r>
              <a:rPr lang="en-GB" sz="2000" b="0" dirty="0"/>
              <a:t> </a:t>
            </a:r>
            <a:r>
              <a:rPr lang="en-GB" sz="2000" b="0" dirty="0" err="1"/>
              <a:t>cymunedau</a:t>
            </a:r>
            <a:r>
              <a:rPr lang="en-GB" sz="2000" b="0" dirty="0"/>
              <a:t>?</a:t>
            </a:r>
          </a:p>
          <a:p>
            <a:endParaRPr lang="en-GB" sz="1200" b="0" dirty="0"/>
          </a:p>
          <a:p>
            <a:endParaRPr lang="en-GB" sz="1800" b="0" dirty="0"/>
          </a:p>
        </p:txBody>
      </p:sp>
      <p:pic>
        <p:nvPicPr>
          <p:cNvPr id="9" name="Picture 8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5FE293BA-29DA-E51C-A85B-839CCB7D29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533" y="216588"/>
            <a:ext cx="1774371" cy="1774371"/>
          </a:xfrm>
          <a:prstGeom prst="rect">
            <a:avLst/>
          </a:prstGeom>
        </p:spPr>
      </p:pic>
      <p:pic>
        <p:nvPicPr>
          <p:cNvPr id="11" name="Picture 10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672F8E98-9499-6A0E-D7C5-69762C17B2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409" y="1265314"/>
            <a:ext cx="947056" cy="94705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024A4DB-1767-B5D2-5DDA-FC97094A6EBC}"/>
              </a:ext>
            </a:extLst>
          </p:cNvPr>
          <p:cNvSpPr txBox="1"/>
          <p:nvPr/>
        </p:nvSpPr>
        <p:spPr>
          <a:xfrm>
            <a:off x="384326" y="4270470"/>
            <a:ext cx="1100915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Ysgrifennwch</a:t>
            </a:r>
            <a:r>
              <a:rPr lang="en-GB" sz="20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GB" sz="20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weithred</a:t>
            </a:r>
            <a:r>
              <a:rPr lang="en-GB" sz="20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sz="20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gallwch</a:t>
            </a:r>
            <a:r>
              <a:rPr lang="en-GB" sz="20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</a:t>
            </a:r>
            <a:r>
              <a:rPr lang="en-GB" sz="20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gwneud</a:t>
            </a:r>
            <a:r>
              <a:rPr lang="en-GB" sz="20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0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effeithio’n</a:t>
            </a:r>
            <a:r>
              <a:rPr lang="en-GB" sz="20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bositif</a:t>
            </a:r>
            <a:r>
              <a:rPr lang="en-GB" sz="20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GB" sz="20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rywun</a:t>
            </a:r>
            <a:r>
              <a:rPr lang="en-GB" sz="20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arall</a:t>
            </a:r>
            <a:r>
              <a:rPr lang="en-GB" sz="20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endParaRPr lang="en-GB" sz="400" b="1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0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…</a:t>
            </a:r>
            <a:r>
              <a:rPr lang="en-GB" sz="2000" b="0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000" b="0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yr </a:t>
            </a:r>
            <a:r>
              <a:rPr lang="en-GB" sz="2000" b="0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ysgol</a:t>
            </a:r>
            <a:r>
              <a:rPr lang="en-GB" sz="2000" b="0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e.e.</a:t>
            </a:r>
            <a:r>
              <a:rPr lang="en-GB" sz="1800" b="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mentora</a:t>
            </a:r>
            <a:r>
              <a:rPr lang="en-GB" sz="1800" b="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myfyriwr</a:t>
            </a:r>
            <a:r>
              <a:rPr lang="en-GB" sz="1800" b="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iau</a:t>
            </a:r>
            <a:endParaRPr lang="en-GB" sz="1800" b="0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0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…</a:t>
            </a:r>
            <a:r>
              <a:rPr lang="en-GB" sz="2000" b="0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000" b="0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sz="2000" b="0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cartref</a:t>
            </a:r>
            <a:r>
              <a:rPr lang="en-GB" sz="2000" b="0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e.e.</a:t>
            </a:r>
            <a:r>
              <a:rPr lang="en-GB" sz="1800" b="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gwneud</a:t>
            </a:r>
            <a:r>
              <a:rPr lang="en-GB" sz="1800" b="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swper</a:t>
            </a:r>
            <a:r>
              <a:rPr lang="en-GB" sz="1800" b="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i’r</a:t>
            </a:r>
            <a:r>
              <a:rPr lang="en-GB" sz="1800" b="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teulu</a:t>
            </a:r>
            <a:endParaRPr lang="en-GB" sz="1800" b="0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0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…</a:t>
            </a:r>
            <a:r>
              <a:rPr lang="en-GB" sz="2000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000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sz="2000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gymuned</a:t>
            </a:r>
            <a:r>
              <a:rPr lang="en-GB" sz="2000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e.e.</a:t>
            </a:r>
            <a:r>
              <a:rPr lang="en-GB" sz="1800" b="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helpu</a:t>
            </a:r>
            <a:r>
              <a:rPr lang="en-GB" sz="1800" b="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cymydog</a:t>
            </a:r>
            <a:r>
              <a:rPr lang="en-GB" sz="1800" b="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cy-GB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hŷn gyda bagiau siopa</a:t>
            </a:r>
            <a:endParaRPr lang="en-GB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70A6FD7C-BDD1-BA8F-58D4-B86CC03EFD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6013" y="1928359"/>
            <a:ext cx="1995782" cy="199578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5CEC453-9899-8EC5-46D3-55C4DAB13A12}"/>
              </a:ext>
            </a:extLst>
          </p:cNvPr>
          <p:cNvSpPr txBox="1"/>
          <p:nvPr/>
        </p:nvSpPr>
        <p:spPr>
          <a:xfrm>
            <a:off x="541642" y="2631439"/>
            <a:ext cx="7216878" cy="1318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000" b="1" i="0" u="none" strike="noStrike" kern="1200" cap="none" spc="0" normalizeH="0" baseline="0" noProof="0" dirty="0" err="1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Ystyriwch</a:t>
            </a:r>
            <a:r>
              <a:rPr kumimoji="0" lang="en-GB" sz="3000" b="1" i="0" u="none" strike="noStrike" kern="1200" cap="none" spc="0" normalizeH="0" baseline="0" noProof="0" dirty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Blip>
                <a:blip r:embed="rId5"/>
              </a:buBlip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Beth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sy’n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gwneud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effaith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deimlo’n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bosibl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neu’n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amhosibl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Blip>
                <a:blip r:embed="rId5"/>
              </a:buBlip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yw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oedran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yn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bwysig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wrth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ystyried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effaith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EBE6F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CF8268F-5CC9-AD18-452B-11E53FCB02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54159" y="5919792"/>
            <a:ext cx="6040007" cy="47749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 dirty="0"/>
              <a:t>2: </a:t>
            </a:r>
            <a:r>
              <a:rPr lang="en-GB" dirty="0" err="1"/>
              <a:t>Pobl</a:t>
            </a:r>
            <a:r>
              <a:rPr lang="en-GB" dirty="0"/>
              <a:t> </a:t>
            </a:r>
            <a:r>
              <a:rPr lang="en-GB" dirty="0" err="1"/>
              <a:t>ifanc</a:t>
            </a:r>
            <a:r>
              <a:rPr lang="en-GB" dirty="0"/>
              <a:t> </a:t>
            </a:r>
          </a:p>
          <a:p>
            <a:pPr>
              <a:spcBef>
                <a:spcPts val="0"/>
              </a:spcBef>
            </a:pP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gwneud</a:t>
            </a:r>
            <a:r>
              <a:rPr lang="en-GB" dirty="0"/>
              <a:t> </a:t>
            </a:r>
            <a:r>
              <a:rPr lang="en-GB" dirty="0" err="1"/>
              <a:t>newid</a:t>
            </a:r>
            <a:endParaRPr lang="en-GB" dirty="0"/>
          </a:p>
        </p:txBody>
      </p:sp>
      <p:pic>
        <p:nvPicPr>
          <p:cNvPr id="7" name="Picture 6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3F319261-DF1C-E9F4-EF26-7C311DB0B2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12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E0EFB0E-52D5-6EB8-EF48-AB88FDD52C05}"/>
              </a:ext>
            </a:extLst>
          </p:cNvPr>
          <p:cNvSpPr/>
          <p:nvPr/>
        </p:nvSpPr>
        <p:spPr>
          <a:xfrm>
            <a:off x="285135" y="694944"/>
            <a:ext cx="8485239" cy="1078992"/>
          </a:xfrm>
          <a:prstGeom prst="roundRect">
            <a:avLst/>
          </a:prstGeom>
          <a:solidFill>
            <a:srgbClr val="EBE6F3"/>
          </a:solidFill>
          <a:ln>
            <a:solidFill>
              <a:srgbClr val="EBE6F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71CFEA9-5D01-7F92-2F27-87E3151957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7160" y="845574"/>
            <a:ext cx="8788026" cy="4053451"/>
          </a:xfrm>
        </p:spPr>
        <p:txBody>
          <a:bodyPr/>
          <a:lstStyle/>
          <a:p>
            <a:pPr algn="ctr"/>
            <a:r>
              <a:rPr lang="en-GB" sz="2400" dirty="0"/>
              <a:t>Mae </a:t>
            </a:r>
            <a:r>
              <a:rPr lang="en-GB" sz="2400" dirty="0" err="1"/>
              <a:t>gweithredu</a:t>
            </a:r>
            <a:r>
              <a:rPr lang="en-GB" sz="2400" dirty="0"/>
              <a:t> </a:t>
            </a:r>
            <a:r>
              <a:rPr lang="en-GB" sz="2400" dirty="0" err="1"/>
              <a:t>cymdeithasol</a:t>
            </a:r>
            <a:r>
              <a:rPr lang="en-GB" sz="2400" dirty="0"/>
              <a:t> </a:t>
            </a:r>
            <a:r>
              <a:rPr lang="en-GB" sz="2400" dirty="0" err="1"/>
              <a:t>yn</a:t>
            </a:r>
            <a:r>
              <a:rPr lang="en-GB" sz="2400" dirty="0"/>
              <a:t> </a:t>
            </a:r>
            <a:r>
              <a:rPr lang="en-GB" sz="2400" dirty="0" err="1"/>
              <a:t>golygu</a:t>
            </a:r>
            <a:r>
              <a:rPr lang="en-GB" sz="2400" dirty="0"/>
              <a:t> </a:t>
            </a:r>
            <a:r>
              <a:rPr lang="en-GB" sz="2400" dirty="0" err="1"/>
              <a:t>gweithred</a:t>
            </a:r>
            <a:r>
              <a:rPr lang="en-GB" sz="2400" dirty="0"/>
              <a:t> </a:t>
            </a:r>
            <a:r>
              <a:rPr lang="en-GB" sz="2400" dirty="0" err="1"/>
              <a:t>ymarferol</a:t>
            </a:r>
            <a:r>
              <a:rPr lang="en-GB" sz="2400" dirty="0"/>
              <a:t> </a:t>
            </a:r>
            <a:r>
              <a:rPr lang="en-GB" sz="2400" dirty="0" err="1"/>
              <a:t>i</a:t>
            </a:r>
            <a:r>
              <a:rPr lang="en-GB" sz="2400" dirty="0"/>
              <a:t> </a:t>
            </a:r>
            <a:r>
              <a:rPr lang="en-GB" sz="2400" dirty="0" err="1"/>
              <a:t>wneud</a:t>
            </a:r>
            <a:r>
              <a:rPr lang="en-GB" sz="2400" dirty="0"/>
              <a:t> </a:t>
            </a:r>
            <a:r>
              <a:rPr lang="en-GB" sz="2400" dirty="0" err="1"/>
              <a:t>newid</a:t>
            </a:r>
            <a:r>
              <a:rPr lang="en-GB" sz="2400" dirty="0"/>
              <a:t> </a:t>
            </a:r>
            <a:r>
              <a:rPr lang="en-GB" sz="2400" dirty="0" err="1"/>
              <a:t>positif</a:t>
            </a:r>
            <a:r>
              <a:rPr lang="en-GB" sz="2400" dirty="0"/>
              <a:t> o </a:t>
            </a:r>
            <a:r>
              <a:rPr lang="en-GB" sz="2400" dirty="0" err="1"/>
              <a:t>fewn</a:t>
            </a:r>
            <a:r>
              <a:rPr lang="en-GB" sz="2400" dirty="0"/>
              <a:t> </a:t>
            </a:r>
            <a:r>
              <a:rPr lang="en-GB" sz="2400" dirty="0" err="1"/>
              <a:t>cymdeithas</a:t>
            </a:r>
            <a:r>
              <a:rPr lang="en-GB" sz="2400" dirty="0"/>
              <a:t>.</a:t>
            </a:r>
          </a:p>
          <a:p>
            <a:endParaRPr lang="en-GB" dirty="0"/>
          </a:p>
          <a:p>
            <a:endParaRPr lang="en-GB" dirty="0"/>
          </a:p>
          <a:p>
            <a:endParaRPr lang="en-GB" sz="2400" dirty="0">
              <a:solidFill>
                <a:srgbClr val="2BB9CD"/>
              </a:solidFill>
            </a:endParaRPr>
          </a:p>
          <a:p>
            <a:r>
              <a:rPr lang="en-GB" sz="2400" dirty="0" err="1">
                <a:solidFill>
                  <a:srgbClr val="2BB9CD"/>
                </a:solidFill>
              </a:rPr>
              <a:t>Efallai</a:t>
            </a:r>
            <a:r>
              <a:rPr lang="en-GB" sz="2400" dirty="0">
                <a:solidFill>
                  <a:srgbClr val="2BB9CD"/>
                </a:solidFill>
              </a:rPr>
              <a:t> y </a:t>
            </a:r>
            <a:r>
              <a:rPr lang="en-GB" sz="2400" dirty="0" err="1">
                <a:solidFill>
                  <a:srgbClr val="2BB9CD"/>
                </a:solidFill>
              </a:rPr>
              <a:t>byddwn</a:t>
            </a:r>
            <a:r>
              <a:rPr lang="en-GB" sz="2400" dirty="0">
                <a:solidFill>
                  <a:srgbClr val="2BB9CD"/>
                </a:solidFill>
              </a:rPr>
              <a:t> </a:t>
            </a:r>
            <a:r>
              <a:rPr lang="en-GB" sz="2400" dirty="0" err="1">
                <a:solidFill>
                  <a:srgbClr val="2BB9CD"/>
                </a:solidFill>
              </a:rPr>
              <a:t>yn</a:t>
            </a:r>
            <a:r>
              <a:rPr lang="en-GB" sz="2400" dirty="0">
                <a:solidFill>
                  <a:srgbClr val="2BB9CD"/>
                </a:solidFill>
              </a:rPr>
              <a:t> </a:t>
            </a:r>
            <a:r>
              <a:rPr lang="en-GB" sz="2400" dirty="0" err="1">
                <a:solidFill>
                  <a:srgbClr val="2BB9CD"/>
                </a:solidFill>
              </a:rPr>
              <a:t>defnyddio</a:t>
            </a:r>
            <a:r>
              <a:rPr lang="en-GB" sz="2400" dirty="0">
                <a:solidFill>
                  <a:srgbClr val="2BB9CD"/>
                </a:solidFill>
              </a:rPr>
              <a:t> </a:t>
            </a:r>
            <a:r>
              <a:rPr lang="en-GB" sz="2400" dirty="0" err="1">
                <a:solidFill>
                  <a:srgbClr val="2BB9CD"/>
                </a:solidFill>
              </a:rPr>
              <a:t>ein</a:t>
            </a:r>
            <a:r>
              <a:rPr lang="en-GB" sz="2400" dirty="0">
                <a:solidFill>
                  <a:srgbClr val="2BB9CD"/>
                </a:solidFill>
              </a:rPr>
              <a:t> </a:t>
            </a:r>
            <a:r>
              <a:rPr lang="en-GB" sz="2400" dirty="0" err="1">
                <a:solidFill>
                  <a:srgbClr val="2BB9CD"/>
                </a:solidFill>
              </a:rPr>
              <a:t>hamser</a:t>
            </a:r>
            <a:r>
              <a:rPr lang="en-GB" sz="2400" dirty="0">
                <a:solidFill>
                  <a:srgbClr val="2BB9CD"/>
                </a:solidFill>
              </a:rPr>
              <a:t>, </a:t>
            </a:r>
            <a:r>
              <a:rPr lang="en-GB" sz="2400" dirty="0" err="1">
                <a:solidFill>
                  <a:srgbClr val="2BB9CD"/>
                </a:solidFill>
              </a:rPr>
              <a:t>ein</a:t>
            </a:r>
            <a:r>
              <a:rPr lang="en-GB" sz="2400" dirty="0">
                <a:solidFill>
                  <a:srgbClr val="2BB9CD"/>
                </a:solidFill>
              </a:rPr>
              <a:t> </a:t>
            </a:r>
            <a:r>
              <a:rPr lang="en-GB" sz="2400" dirty="0" err="1">
                <a:solidFill>
                  <a:srgbClr val="2BB9CD"/>
                </a:solidFill>
              </a:rPr>
              <a:t>harian</a:t>
            </a:r>
            <a:r>
              <a:rPr lang="en-GB" sz="2400" dirty="0">
                <a:solidFill>
                  <a:srgbClr val="2BB9CD"/>
                </a:solidFill>
              </a:rPr>
              <a:t> a/neu </a:t>
            </a:r>
            <a:r>
              <a:rPr lang="en-GB" sz="2400" dirty="0" err="1">
                <a:solidFill>
                  <a:srgbClr val="2BB9CD"/>
                </a:solidFill>
              </a:rPr>
              <a:t>ein</a:t>
            </a:r>
            <a:r>
              <a:rPr lang="en-GB" sz="2400" dirty="0">
                <a:solidFill>
                  <a:srgbClr val="2BB9CD"/>
                </a:solidFill>
              </a:rPr>
              <a:t> </a:t>
            </a:r>
            <a:r>
              <a:rPr lang="en-GB" sz="2400" dirty="0" err="1">
                <a:solidFill>
                  <a:srgbClr val="2BB9CD"/>
                </a:solidFill>
              </a:rPr>
              <a:t>sgiliau</a:t>
            </a:r>
            <a:r>
              <a:rPr lang="en-GB" sz="2400" dirty="0">
                <a:solidFill>
                  <a:srgbClr val="2BB9CD"/>
                </a:solidFill>
              </a:rPr>
              <a:t> i </a:t>
            </a:r>
            <a:r>
              <a:rPr lang="en-GB" sz="2400" dirty="0" err="1">
                <a:solidFill>
                  <a:srgbClr val="2BB9CD"/>
                </a:solidFill>
              </a:rPr>
              <a:t>wneud</a:t>
            </a:r>
            <a:r>
              <a:rPr lang="en-GB" sz="2400" dirty="0">
                <a:solidFill>
                  <a:srgbClr val="2BB9CD"/>
                </a:solidFill>
              </a:rPr>
              <a:t> </a:t>
            </a:r>
            <a:r>
              <a:rPr lang="en-GB" sz="2400" dirty="0" err="1">
                <a:solidFill>
                  <a:srgbClr val="2BB9CD"/>
                </a:solidFill>
              </a:rPr>
              <a:t>hyn</a:t>
            </a:r>
            <a:r>
              <a:rPr lang="en-GB" sz="2400" dirty="0">
                <a:solidFill>
                  <a:srgbClr val="2BB9CD"/>
                </a:solidFill>
              </a:rPr>
              <a:t>.</a:t>
            </a:r>
          </a:p>
          <a:p>
            <a:endParaRPr lang="en-GB" sz="800" dirty="0"/>
          </a:p>
          <a:p>
            <a:r>
              <a:rPr lang="en-GB" sz="2400" dirty="0" err="1"/>
              <a:t>Byddwn</a:t>
            </a:r>
            <a:r>
              <a:rPr lang="en-GB" sz="2400" dirty="0"/>
              <a:t> </a:t>
            </a:r>
            <a:r>
              <a:rPr lang="en-GB" sz="2400" dirty="0" err="1"/>
              <a:t>yn</a:t>
            </a:r>
            <a:r>
              <a:rPr lang="en-GB" sz="2400" dirty="0"/>
              <a:t>: </a:t>
            </a:r>
            <a:r>
              <a:rPr lang="en-GB" sz="2400" b="0" dirty="0" err="1"/>
              <a:t>Trefnu</a:t>
            </a:r>
            <a:r>
              <a:rPr lang="en-GB" sz="2400" b="0" dirty="0"/>
              <a:t> </a:t>
            </a:r>
            <a:r>
              <a:rPr lang="en-GB" sz="2400" b="0" dirty="0" err="1"/>
              <a:t>gweithgareddau’n</a:t>
            </a:r>
            <a:r>
              <a:rPr lang="en-GB" sz="2400" b="0" dirty="0"/>
              <a:t> </a:t>
            </a:r>
            <a:r>
              <a:rPr lang="en-GB" sz="2400" b="0" dirty="0" err="1"/>
              <a:t>seiliedig</a:t>
            </a:r>
            <a:r>
              <a:rPr lang="en-GB" sz="2400" b="0" dirty="0"/>
              <a:t> </a:t>
            </a:r>
            <a:r>
              <a:rPr lang="en-GB" sz="2400" b="0" dirty="0" err="1"/>
              <a:t>ar</a:t>
            </a:r>
            <a:r>
              <a:rPr lang="en-GB" sz="2400" b="0" dirty="0"/>
              <a:t> </a:t>
            </a:r>
            <a:r>
              <a:rPr lang="en-GB" sz="2400" b="0" dirty="0" err="1"/>
              <a:t>amser</a:t>
            </a:r>
            <a:r>
              <a:rPr lang="en-GB" sz="2400" b="0" dirty="0"/>
              <a:t>, </a:t>
            </a:r>
            <a:r>
              <a:rPr lang="en-GB" sz="2400" b="0" dirty="0" err="1"/>
              <a:t>arian</a:t>
            </a:r>
            <a:r>
              <a:rPr lang="en-GB" sz="2400" b="0" dirty="0"/>
              <a:t> a </a:t>
            </a:r>
            <a:r>
              <a:rPr lang="en-GB" sz="2400" b="0" dirty="0" err="1"/>
              <a:t>sgiliau</a:t>
            </a:r>
            <a:r>
              <a:rPr lang="en-GB" sz="2400" b="0" dirty="0"/>
              <a:t>.</a:t>
            </a:r>
          </a:p>
          <a:p>
            <a:r>
              <a:rPr lang="en-GB" sz="2400" dirty="0" err="1"/>
              <a:t>Cofiwch</a:t>
            </a:r>
            <a:r>
              <a:rPr lang="en-GB" sz="2400" dirty="0"/>
              <a:t>:</a:t>
            </a:r>
            <a:r>
              <a:rPr lang="en-GB" sz="2400" b="0" dirty="0"/>
              <a:t> </a:t>
            </a:r>
            <a:r>
              <a:rPr lang="en-GB" sz="2400" b="0" dirty="0" err="1"/>
              <a:t>bydd</a:t>
            </a:r>
            <a:r>
              <a:rPr lang="en-GB" sz="2400" b="0" dirty="0"/>
              <a:t> </a:t>
            </a:r>
            <a:r>
              <a:rPr lang="en-GB" sz="2400" b="0" dirty="0" err="1"/>
              <a:t>rhai</a:t>
            </a:r>
            <a:r>
              <a:rPr lang="en-GB" sz="2400" b="0" dirty="0"/>
              <a:t> </a:t>
            </a:r>
            <a:r>
              <a:rPr lang="en-GB" sz="2400" b="0" dirty="0" err="1"/>
              <a:t>gweithgareddau’n</a:t>
            </a:r>
            <a:r>
              <a:rPr lang="en-GB" sz="2400" b="0" dirty="0"/>
              <a:t> </a:t>
            </a:r>
            <a:r>
              <a:rPr lang="en-GB" sz="2400" b="0" dirty="0" err="1"/>
              <a:t>defnyddio</a:t>
            </a:r>
            <a:r>
              <a:rPr lang="en-GB" sz="2400" b="0" dirty="0"/>
              <a:t> </a:t>
            </a:r>
            <a:r>
              <a:rPr lang="en-GB" sz="2400" b="0" dirty="0" err="1"/>
              <a:t>dau</a:t>
            </a:r>
            <a:r>
              <a:rPr lang="en-GB" sz="2400" b="0" dirty="0"/>
              <a:t> neu </a:t>
            </a:r>
            <a:r>
              <a:rPr lang="en-GB" sz="2400" b="0" dirty="0" err="1"/>
              <a:t>hyd</a:t>
            </a:r>
            <a:r>
              <a:rPr lang="en-GB" sz="2400" b="0" dirty="0"/>
              <a:t> </a:t>
            </a:r>
            <a:r>
              <a:rPr lang="en-GB" sz="2400" b="0" dirty="0" err="1"/>
              <a:t>yn</a:t>
            </a:r>
            <a:r>
              <a:rPr lang="en-GB" sz="2400" b="0" dirty="0"/>
              <a:t> </a:t>
            </a:r>
            <a:r>
              <a:rPr lang="en-GB" sz="2400" b="0" dirty="0" err="1"/>
              <a:t>oed</a:t>
            </a:r>
            <a:r>
              <a:rPr lang="en-GB" sz="2400" b="0" dirty="0"/>
              <a:t> bob un </a:t>
            </a:r>
            <a:r>
              <a:rPr lang="en-GB" sz="2400" b="0" dirty="0" err="1"/>
              <a:t>o’r</a:t>
            </a:r>
            <a:r>
              <a:rPr lang="en-GB" sz="2400" b="0" dirty="0"/>
              <a:t> </a:t>
            </a:r>
            <a:r>
              <a:rPr lang="en-GB" sz="2400" b="0" dirty="0" err="1"/>
              <a:t>rhain</a:t>
            </a:r>
            <a:r>
              <a:rPr lang="en-GB" sz="2400" b="0" dirty="0"/>
              <a:t>!</a:t>
            </a:r>
            <a:endParaRPr lang="en-GB" sz="2400" b="0" dirty="0">
              <a:highlight>
                <a:srgbClr val="FFFF00"/>
              </a:highlight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07CC9D6-D6CF-DC7A-CC9E-9C58B7834B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54159" y="5919792"/>
            <a:ext cx="6040007" cy="47749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 dirty="0"/>
              <a:t>Amser </a:t>
            </a:r>
            <a:r>
              <a:rPr lang="en-GB" dirty="0" err="1"/>
              <a:t>Tiwtor</a:t>
            </a:r>
            <a:r>
              <a:rPr lang="en-GB" dirty="0"/>
              <a:t> 2: </a:t>
            </a:r>
          </a:p>
          <a:p>
            <a:pPr>
              <a:spcBef>
                <a:spcPts val="0"/>
              </a:spcBef>
            </a:pPr>
            <a:r>
              <a:rPr lang="en-GB" dirty="0" err="1"/>
              <a:t>Pobl</a:t>
            </a:r>
            <a:r>
              <a:rPr lang="en-GB" dirty="0"/>
              <a:t> </a:t>
            </a:r>
            <a:r>
              <a:rPr lang="en-GB" dirty="0" err="1"/>
              <a:t>ifanc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gwneud</a:t>
            </a:r>
            <a:r>
              <a:rPr lang="en-GB" dirty="0"/>
              <a:t> </a:t>
            </a:r>
            <a:r>
              <a:rPr lang="en-GB" dirty="0" err="1"/>
              <a:t>newid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1F04CA-8993-47ED-A2E1-C84470C4C3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81285" y="2153047"/>
            <a:ext cx="961680" cy="6500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191244-778D-DDA4-3877-DF51E6D3385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592452" y="2181646"/>
            <a:ext cx="551272" cy="6675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EC51023-56AA-E256-F6AB-C213881662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324" y="2102919"/>
            <a:ext cx="745474" cy="74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5042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47C58-9533-62E5-B002-D9646DEFD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518F595-508C-DEDF-00C0-076FD8DFC94C}"/>
              </a:ext>
            </a:extLst>
          </p:cNvPr>
          <p:cNvSpPr/>
          <p:nvPr/>
        </p:nvSpPr>
        <p:spPr>
          <a:xfrm>
            <a:off x="452284" y="766918"/>
            <a:ext cx="10662030" cy="1106520"/>
          </a:xfrm>
          <a:prstGeom prst="roundRect">
            <a:avLst/>
          </a:prstGeom>
          <a:solidFill>
            <a:srgbClr val="522674"/>
          </a:solidFill>
          <a:ln>
            <a:solidFill>
              <a:srgbClr val="52267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479CD2-EAA0-D9C0-1E53-8E4EE84B727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78894" y="570269"/>
            <a:ext cx="10818449" cy="523063"/>
          </a:xfrm>
        </p:spPr>
        <p:txBody>
          <a:bodyPr/>
          <a:lstStyle/>
          <a:p>
            <a:endParaRPr lang="en-GB" sz="900" dirty="0">
              <a:solidFill>
                <a:srgbClr val="522674"/>
              </a:solidFill>
            </a:endParaRPr>
          </a:p>
          <a:p>
            <a:r>
              <a:rPr lang="en-GB" sz="2000" b="0" i="1" dirty="0"/>
              <a:t>Er </a:t>
            </a:r>
            <a:r>
              <a:rPr lang="en-GB" sz="2000" b="0" i="1" dirty="0" err="1"/>
              <a:t>enghraifft</a:t>
            </a:r>
            <a:r>
              <a:rPr lang="en-GB" sz="2000" b="0" i="1" dirty="0"/>
              <a:t>: Mentora </a:t>
            </a:r>
            <a:r>
              <a:rPr lang="en-GB" sz="2000" b="0" i="1" dirty="0" err="1"/>
              <a:t>myfyriwr</a:t>
            </a:r>
            <a:r>
              <a:rPr lang="en-GB" sz="2000" b="0" i="1" dirty="0"/>
              <a:t> </a:t>
            </a:r>
            <a:r>
              <a:rPr lang="en-GB" sz="2000" b="0" i="1" dirty="0" err="1"/>
              <a:t>iau</a:t>
            </a:r>
            <a:r>
              <a:rPr lang="en-GB" sz="2000" b="0" i="1" dirty="0"/>
              <a:t> </a:t>
            </a:r>
            <a:r>
              <a:rPr lang="en-GB" sz="2000" b="0" i="1" dirty="0" err="1"/>
              <a:t>unwaith</a:t>
            </a:r>
            <a:r>
              <a:rPr lang="en-GB" sz="2000" b="0" i="1" dirty="0"/>
              <a:t> yr </a:t>
            </a:r>
            <a:r>
              <a:rPr lang="en-GB" sz="2000" b="0" i="1" dirty="0" err="1"/>
              <a:t>wythnos</a:t>
            </a:r>
            <a:endParaRPr lang="en-GB" sz="2000" b="0" i="1" dirty="0"/>
          </a:p>
          <a:p>
            <a:r>
              <a:rPr lang="en-GB" sz="2000" b="0" dirty="0" err="1"/>
              <a:t>Rwy’n</a:t>
            </a:r>
            <a:r>
              <a:rPr lang="en-GB" sz="2000" b="0" dirty="0"/>
              <a:t> </a:t>
            </a:r>
            <a:r>
              <a:rPr lang="en-GB" sz="2000" b="0" dirty="0" err="1"/>
              <a:t>rhoi</a:t>
            </a:r>
            <a:r>
              <a:rPr lang="en-GB" sz="2000" b="0" dirty="0"/>
              <a:t> </a:t>
            </a:r>
            <a:r>
              <a:rPr lang="en-GB" sz="2000" b="0" dirty="0" err="1"/>
              <a:t>fy</a:t>
            </a:r>
            <a:r>
              <a:rPr lang="en-GB" sz="2000" b="0" dirty="0"/>
              <a:t> </a:t>
            </a:r>
            <a:r>
              <a:rPr lang="en-GB" sz="2000" u="sng" dirty="0" err="1"/>
              <a:t>amser</a:t>
            </a:r>
            <a:r>
              <a:rPr lang="en-GB" sz="2000" b="0" dirty="0"/>
              <a:t> </a:t>
            </a:r>
            <a:r>
              <a:rPr lang="en-GB" sz="2000" b="0" dirty="0" err="1"/>
              <a:t>yn</a:t>
            </a:r>
            <a:r>
              <a:rPr lang="en-GB" sz="2000" b="0" dirty="0"/>
              <a:t> </a:t>
            </a:r>
            <a:r>
              <a:rPr lang="en-GB" sz="2000" b="0" dirty="0" err="1"/>
              <a:t>ystod</a:t>
            </a:r>
            <a:r>
              <a:rPr lang="en-GB" sz="2000" b="0" dirty="0"/>
              <a:t> </a:t>
            </a:r>
            <a:r>
              <a:rPr lang="en-GB" sz="2000" b="0" dirty="0" err="1"/>
              <a:t>egwyl</a:t>
            </a:r>
            <a:r>
              <a:rPr lang="en-GB" sz="2000" b="0" dirty="0"/>
              <a:t> </a:t>
            </a:r>
            <a:r>
              <a:rPr lang="en-GB" sz="2000" b="0" dirty="0" err="1"/>
              <a:t>i</a:t>
            </a:r>
            <a:r>
              <a:rPr lang="en-GB" sz="2000" b="0" dirty="0"/>
              <a:t> </a:t>
            </a:r>
            <a:r>
              <a:rPr lang="en-GB" sz="2000" b="0" dirty="0" err="1"/>
              <a:t>wneud</a:t>
            </a:r>
            <a:r>
              <a:rPr lang="en-GB" sz="2000" b="0" dirty="0"/>
              <a:t> </a:t>
            </a:r>
            <a:r>
              <a:rPr lang="en-GB" sz="2000" b="0" dirty="0" err="1"/>
              <a:t>hyn</a:t>
            </a:r>
            <a:r>
              <a:rPr lang="en-GB" sz="2000" b="0" dirty="0"/>
              <a:t>. </a:t>
            </a:r>
            <a:r>
              <a:rPr lang="en-GB" sz="2000" b="0" dirty="0" err="1"/>
              <a:t>Rwy’n</a:t>
            </a:r>
            <a:r>
              <a:rPr lang="en-GB" sz="2000" b="0" dirty="0"/>
              <a:t> </a:t>
            </a:r>
            <a:r>
              <a:rPr lang="en-GB" sz="2000" b="0" dirty="0" err="1"/>
              <a:t>rhannu</a:t>
            </a:r>
            <a:r>
              <a:rPr lang="en-GB" sz="2000" b="0" dirty="0"/>
              <a:t> </a:t>
            </a:r>
            <a:r>
              <a:rPr lang="en-GB" sz="2000" b="0" dirty="0" err="1"/>
              <a:t>fy</a:t>
            </a:r>
            <a:r>
              <a:rPr lang="en-GB" sz="2000" b="0" dirty="0"/>
              <a:t> </a:t>
            </a:r>
            <a:r>
              <a:rPr lang="en-GB" sz="2000" u="sng" dirty="0" err="1"/>
              <a:t>sgiliau</a:t>
            </a:r>
            <a:r>
              <a:rPr lang="en-GB" sz="2000" u="sng" dirty="0"/>
              <a:t> </a:t>
            </a:r>
            <a:r>
              <a:rPr lang="en-GB" sz="2000" b="0" dirty="0" err="1"/>
              <a:t>fel</a:t>
            </a:r>
            <a:r>
              <a:rPr lang="en-GB" sz="2000" b="0" dirty="0"/>
              <a:t> </a:t>
            </a:r>
            <a:r>
              <a:rPr lang="en-GB" sz="2000" b="0" dirty="0" err="1"/>
              <a:t>myfyriwr</a:t>
            </a:r>
            <a:r>
              <a:rPr lang="en-GB" sz="2000" b="0" dirty="0"/>
              <a:t> </a:t>
            </a:r>
            <a:r>
              <a:rPr lang="en-GB" sz="2000" b="0" dirty="0" err="1"/>
              <a:t>Mathemateg</a:t>
            </a:r>
            <a:r>
              <a:rPr lang="en-GB" sz="2000" b="0" dirty="0"/>
              <a:t> </a:t>
            </a:r>
            <a:r>
              <a:rPr lang="en-GB" sz="2000" b="0" dirty="0" err="1"/>
              <a:t>talentog</a:t>
            </a:r>
            <a:r>
              <a:rPr lang="en-GB" sz="2000" b="0" dirty="0"/>
              <a:t>.</a:t>
            </a:r>
            <a:endParaRPr lang="en-GB" sz="400" b="0" dirty="0"/>
          </a:p>
          <a:p>
            <a:pPr marL="457200" indent="-457200">
              <a:buBlip>
                <a:blip r:embed="rId2"/>
              </a:buBlip>
            </a:pPr>
            <a:r>
              <a:rPr lang="cy-GB" sz="2000" b="0" dirty="0">
                <a:solidFill>
                  <a:srgbClr val="522674"/>
                </a:solidFill>
              </a:rPr>
              <a:t>Dylunio posteri i godi ymwybyddiaeth o fwlio</a:t>
            </a:r>
          </a:p>
          <a:p>
            <a:pPr marL="457200" indent="-457200">
              <a:buBlip>
                <a:blip r:embed="rId2"/>
              </a:buBlip>
            </a:pPr>
            <a:r>
              <a:rPr lang="cy-GB" sz="2000" b="0" dirty="0">
                <a:solidFill>
                  <a:srgbClr val="522674"/>
                </a:solidFill>
              </a:rPr>
              <a:t>Trefnu raffl elusennol</a:t>
            </a:r>
          </a:p>
          <a:p>
            <a:pPr marL="457200" indent="-457200">
              <a:buBlip>
                <a:blip r:embed="rId2"/>
              </a:buBlip>
            </a:pPr>
            <a:r>
              <a:rPr lang="cy-GB" sz="2000" b="0" dirty="0">
                <a:solidFill>
                  <a:srgbClr val="522674"/>
                </a:solidFill>
              </a:rPr>
              <a:t>Helpu cymydog hŷn i siopa</a:t>
            </a:r>
          </a:p>
          <a:p>
            <a:pPr marL="457200" indent="-457200">
              <a:buBlip>
                <a:blip r:embed="rId2"/>
              </a:buBlip>
            </a:pPr>
            <a:r>
              <a:rPr lang="cy-GB" sz="2000" b="0" dirty="0">
                <a:solidFill>
                  <a:srgbClr val="522674"/>
                </a:solidFill>
              </a:rPr>
              <a:t>Rhoi £5 i fanc bwyd lleol</a:t>
            </a:r>
          </a:p>
          <a:p>
            <a:pPr marL="457200" indent="-457200">
              <a:buBlip>
                <a:blip r:embed="rId2"/>
              </a:buBlip>
            </a:pPr>
            <a:r>
              <a:rPr lang="cy-GB" sz="2000" b="0" dirty="0">
                <a:solidFill>
                  <a:srgbClr val="522674"/>
                </a:solidFill>
              </a:rPr>
              <a:t>Rhoi cyflwyniad mewn gwasanaeth ar bwnc pwysig</a:t>
            </a:r>
          </a:p>
          <a:p>
            <a:pPr marL="457200" indent="-457200">
              <a:buBlip>
                <a:blip r:embed="rId2"/>
              </a:buBlip>
            </a:pPr>
            <a:r>
              <a:rPr lang="cy-GB" sz="2000" b="0" dirty="0">
                <a:solidFill>
                  <a:srgbClr val="522674"/>
                </a:solidFill>
              </a:rPr>
              <a:t>Dechrau system ailgylchu yn y cartref</a:t>
            </a:r>
          </a:p>
          <a:p>
            <a:pPr marL="457200" indent="-457200">
              <a:buBlip>
                <a:blip r:embed="rId2"/>
              </a:buBlip>
            </a:pPr>
            <a:r>
              <a:rPr lang="cy-GB" sz="2000" b="0" dirty="0">
                <a:solidFill>
                  <a:srgbClr val="522674"/>
                </a:solidFill>
              </a:rPr>
              <a:t>Dechrau clwb caredigrwydd dros amser cinio</a:t>
            </a:r>
          </a:p>
          <a:p>
            <a:pPr marL="457200" indent="-457200">
              <a:buBlip>
                <a:blip r:embed="rId2"/>
              </a:buBlip>
            </a:pPr>
            <a:r>
              <a:rPr lang="cy-GB" sz="2000" b="0" dirty="0">
                <a:solidFill>
                  <a:srgbClr val="522674"/>
                </a:solidFill>
              </a:rPr>
              <a:t>Cwblhau taith gerdded noddedig</a:t>
            </a:r>
          </a:p>
          <a:p>
            <a:pPr marL="457200" indent="-457200">
              <a:buBlip>
                <a:blip r:embed="rId2"/>
              </a:buBlip>
            </a:pPr>
            <a:r>
              <a:rPr lang="cy-GB" sz="2000" b="0" dirty="0">
                <a:solidFill>
                  <a:srgbClr val="522674"/>
                </a:solidFill>
              </a:rPr>
              <a:t>Creu fideo byr ynglŷn â chymorth iechyd meddwl</a:t>
            </a:r>
          </a:p>
          <a:p>
            <a:endParaRPr lang="en-GB" dirty="0">
              <a:solidFill>
                <a:srgbClr val="522674"/>
              </a:solidFill>
            </a:endParaRP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BA95F0A7-2536-5DB5-B53F-F4EFF7D02C29}"/>
              </a:ext>
            </a:extLst>
          </p:cNvPr>
          <p:cNvSpPr txBox="1">
            <a:spLocks/>
          </p:cNvSpPr>
          <p:nvPr/>
        </p:nvSpPr>
        <p:spPr>
          <a:xfrm>
            <a:off x="7108765" y="1922988"/>
            <a:ext cx="3167349" cy="411402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kern="1200">
                <a:solidFill>
                  <a:srgbClr val="54278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000" kern="1200">
                <a:solidFill>
                  <a:srgbClr val="54278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3000" kern="1200">
                <a:solidFill>
                  <a:srgbClr val="54278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err="1">
                <a:solidFill>
                  <a:srgbClr val="2BB9CD"/>
                </a:solidFill>
              </a:rPr>
              <a:t>Sgiliau</a:t>
            </a:r>
            <a:endParaRPr lang="en-GB" sz="2000" dirty="0">
              <a:solidFill>
                <a:srgbClr val="2BB9CD"/>
              </a:solidFill>
            </a:endParaRPr>
          </a:p>
          <a:p>
            <a:r>
              <a:rPr lang="en-GB" sz="2000" dirty="0">
                <a:solidFill>
                  <a:srgbClr val="2BB9CD"/>
                </a:solidFill>
              </a:rPr>
              <a:t>Amser ac </a:t>
            </a:r>
            <a:r>
              <a:rPr lang="en-GB" sz="2000" dirty="0" err="1">
                <a:solidFill>
                  <a:srgbClr val="2BB9CD"/>
                </a:solidFill>
              </a:rPr>
              <a:t>arian</a:t>
            </a:r>
            <a:endParaRPr lang="en-GB" sz="2000" b="0" dirty="0">
              <a:solidFill>
                <a:srgbClr val="2BB9CD"/>
              </a:solidFill>
            </a:endParaRPr>
          </a:p>
          <a:p>
            <a:r>
              <a:rPr lang="en-GB" sz="2000" dirty="0">
                <a:solidFill>
                  <a:srgbClr val="2BB9CD"/>
                </a:solidFill>
              </a:rPr>
              <a:t>Amser </a:t>
            </a:r>
          </a:p>
          <a:p>
            <a:r>
              <a:rPr lang="en-GB" sz="2000" dirty="0">
                <a:solidFill>
                  <a:srgbClr val="2BB9CD"/>
                </a:solidFill>
              </a:rPr>
              <a:t>Arian</a:t>
            </a:r>
          </a:p>
          <a:p>
            <a:r>
              <a:rPr lang="en-GB" sz="2000" dirty="0" err="1">
                <a:solidFill>
                  <a:srgbClr val="2BB9CD"/>
                </a:solidFill>
              </a:rPr>
              <a:t>Sgiliau</a:t>
            </a:r>
            <a:r>
              <a:rPr lang="en-GB" sz="2000" dirty="0">
                <a:solidFill>
                  <a:srgbClr val="2BB9CD"/>
                </a:solidFill>
              </a:rPr>
              <a:t> ac </a:t>
            </a:r>
            <a:r>
              <a:rPr lang="en-GB" sz="2000" dirty="0" err="1">
                <a:solidFill>
                  <a:srgbClr val="2BB9CD"/>
                </a:solidFill>
              </a:rPr>
              <a:t>amser</a:t>
            </a:r>
            <a:endParaRPr lang="en-GB" sz="2000" dirty="0">
              <a:solidFill>
                <a:srgbClr val="2BB9CD"/>
              </a:solidFill>
            </a:endParaRPr>
          </a:p>
          <a:p>
            <a:r>
              <a:rPr lang="en-GB" sz="2000" dirty="0" err="1">
                <a:solidFill>
                  <a:srgbClr val="2BB9CD"/>
                </a:solidFill>
              </a:rPr>
              <a:t>Sgiliau</a:t>
            </a:r>
            <a:r>
              <a:rPr lang="en-GB" sz="2000" dirty="0">
                <a:solidFill>
                  <a:srgbClr val="2BB9CD"/>
                </a:solidFill>
              </a:rPr>
              <a:t> ac </a:t>
            </a:r>
            <a:r>
              <a:rPr lang="en-GB" sz="2000" dirty="0" err="1">
                <a:solidFill>
                  <a:srgbClr val="2BB9CD"/>
                </a:solidFill>
              </a:rPr>
              <a:t>amser</a:t>
            </a:r>
            <a:endParaRPr lang="en-GB" sz="2000" dirty="0">
              <a:solidFill>
                <a:srgbClr val="2BB9CD"/>
              </a:solidFill>
            </a:endParaRPr>
          </a:p>
          <a:p>
            <a:r>
              <a:rPr lang="en-GB" sz="2000" dirty="0">
                <a:solidFill>
                  <a:srgbClr val="2BB9CD"/>
                </a:solidFill>
              </a:rPr>
              <a:t>Amser</a:t>
            </a:r>
          </a:p>
          <a:p>
            <a:r>
              <a:rPr lang="en-GB" sz="2000" dirty="0">
                <a:solidFill>
                  <a:srgbClr val="2BB9CD"/>
                </a:solidFill>
              </a:rPr>
              <a:t>Amser </a:t>
            </a:r>
          </a:p>
          <a:p>
            <a:r>
              <a:rPr lang="en-GB" sz="2000" dirty="0" err="1">
                <a:solidFill>
                  <a:srgbClr val="2BB9CD"/>
                </a:solidFill>
              </a:rPr>
              <a:t>Sgiliau</a:t>
            </a:r>
            <a:endParaRPr lang="en-GB" sz="2000" dirty="0">
              <a:solidFill>
                <a:srgbClr val="2BB9CD"/>
              </a:solidFill>
            </a:endParaRPr>
          </a:p>
          <a:p>
            <a:endParaRPr lang="en-GB" dirty="0">
              <a:solidFill>
                <a:srgbClr val="2BB9CD"/>
              </a:solidFill>
            </a:endParaRPr>
          </a:p>
        </p:txBody>
      </p:sp>
      <p:pic>
        <p:nvPicPr>
          <p:cNvPr id="7" name="Picture 6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7B1BC79A-1F60-13C6-C288-A7160E41D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286" y="1362682"/>
            <a:ext cx="1502228" cy="1502228"/>
          </a:xfrm>
          <a:prstGeom prst="rect">
            <a:avLst/>
          </a:prstGeom>
        </p:spPr>
      </p:pic>
      <p:pic>
        <p:nvPicPr>
          <p:cNvPr id="9" name="Picture 8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389979E2-72C3-F6CA-F356-207F9317A2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166" y="3173587"/>
            <a:ext cx="1926771" cy="192677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052FDDA-8D77-06CA-7773-E3A02C33AC6F}"/>
              </a:ext>
            </a:extLst>
          </p:cNvPr>
          <p:cNvSpPr txBox="1"/>
          <p:nvPr/>
        </p:nvSpPr>
        <p:spPr>
          <a:xfrm>
            <a:off x="578894" y="117136"/>
            <a:ext cx="6096000" cy="480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52267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Amser, Arian, </a:t>
            </a:r>
            <a:r>
              <a:rPr kumimoji="0" lang="en-GB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52267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Sgiliau</a:t>
            </a: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52267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C3DCE39-FF25-A29C-6BF7-69716FFDA093}"/>
              </a:ext>
            </a:extLst>
          </p:cNvPr>
          <p:cNvSpPr txBox="1">
            <a:spLocks/>
          </p:cNvSpPr>
          <p:nvPr/>
        </p:nvSpPr>
        <p:spPr>
          <a:xfrm>
            <a:off x="3354159" y="5919792"/>
            <a:ext cx="6040007" cy="4774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GB"/>
              <a:t>2: Pobl ifanc </a:t>
            </a:r>
          </a:p>
          <a:p>
            <a:pPr>
              <a:spcBef>
                <a:spcPts val="0"/>
              </a:spcBef>
            </a:pPr>
            <a:r>
              <a:rPr lang="en-GB"/>
              <a:t>yn gwneud newid</a:t>
            </a:r>
            <a:endParaRPr lang="en-GB" dirty="0"/>
          </a:p>
        </p:txBody>
      </p:sp>
      <p:pic>
        <p:nvPicPr>
          <p:cNvPr id="8" name="Picture 7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58B3318C-F57C-A12C-080D-7D2B2B445B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705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33AA58F-16D5-1031-8816-C5B3747C0D6B}"/>
              </a:ext>
            </a:extLst>
          </p:cNvPr>
          <p:cNvSpPr txBox="1"/>
          <p:nvPr/>
        </p:nvSpPr>
        <p:spPr>
          <a:xfrm>
            <a:off x="604593" y="575009"/>
            <a:ext cx="8568905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gymuned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leol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bywyd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gwyllt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GB" sz="2000" i="1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800" i="1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strydoedd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parciau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GB" sz="3200" i="1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Mae’n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broblem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sy’n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ail-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ymddangos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</a:p>
          <a:p>
            <a:endParaRPr lang="en-GB" sz="700" i="1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700" i="1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700" i="1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Gallaf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godi’r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sbwriel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Gallaf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ddangos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posteri’n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annog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pobl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fod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falch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o’u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cymuned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GB" sz="2000" i="1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500" i="1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Gallaf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ddefnyddio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sgiliau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creadigol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greu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i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posteri</a:t>
            </a:r>
            <a:r>
              <a:rPr lang="en-GB" sz="2000" i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1399869-A0FE-C553-1D00-EBBE72A17C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8" y="604505"/>
            <a:ext cx="8733550" cy="3413370"/>
          </a:xfrm>
        </p:spPr>
        <p:txBody>
          <a:bodyPr/>
          <a:lstStyle/>
          <a:p>
            <a:r>
              <a:rPr lang="en-GB" sz="2800" dirty="0"/>
              <a:t>Beth alla </a:t>
            </a:r>
            <a:r>
              <a:rPr lang="en-GB" sz="2800" dirty="0" err="1"/>
              <a:t>i’w</a:t>
            </a:r>
            <a:r>
              <a:rPr lang="en-GB" sz="2800" dirty="0"/>
              <a:t> </a:t>
            </a:r>
            <a:r>
              <a:rPr lang="en-GB" sz="2800" dirty="0" err="1"/>
              <a:t>wneud</a:t>
            </a:r>
            <a:r>
              <a:rPr lang="en-GB" sz="2800" dirty="0"/>
              <a:t>? </a:t>
            </a:r>
            <a:r>
              <a:rPr lang="en-GB" sz="2800" b="0" i="1" dirty="0" err="1">
                <a:solidFill>
                  <a:srgbClr val="2BB9CD"/>
                </a:solidFill>
              </a:rPr>
              <a:t>Enghraifft</a:t>
            </a:r>
            <a:r>
              <a:rPr lang="en-GB" sz="2800" b="0" i="1" dirty="0">
                <a:solidFill>
                  <a:srgbClr val="2BB9CD"/>
                </a:solidFill>
              </a:rPr>
              <a:t>: </a:t>
            </a:r>
            <a:r>
              <a:rPr lang="en-GB" sz="2800" b="0" i="1" dirty="0" err="1">
                <a:solidFill>
                  <a:srgbClr val="2BB9CD"/>
                </a:solidFill>
              </a:rPr>
              <a:t>casglu</a:t>
            </a:r>
            <a:r>
              <a:rPr lang="en-GB" sz="2800" b="0" i="1" dirty="0">
                <a:solidFill>
                  <a:srgbClr val="2BB9CD"/>
                </a:solidFill>
              </a:rPr>
              <a:t> </a:t>
            </a:r>
            <a:r>
              <a:rPr lang="en-GB" sz="2800" b="0" i="1" dirty="0" err="1">
                <a:solidFill>
                  <a:srgbClr val="2BB9CD"/>
                </a:solidFill>
              </a:rPr>
              <a:t>sbwriel</a:t>
            </a:r>
            <a:r>
              <a:rPr lang="en-GB" sz="2800" b="0" i="1" dirty="0">
                <a:solidFill>
                  <a:srgbClr val="2BB9CD"/>
                </a:solidFill>
              </a:rPr>
              <a:t>.</a:t>
            </a:r>
          </a:p>
          <a:p>
            <a:pPr marL="342900" indent="-342900">
              <a:buBlip>
                <a:blip r:embed="rId2"/>
              </a:buBlip>
            </a:pPr>
            <a:r>
              <a:rPr lang="en-GB" sz="2000" b="0" dirty="0" err="1"/>
              <a:t>Pwy</a:t>
            </a:r>
            <a:r>
              <a:rPr lang="en-GB" sz="2000" b="0" dirty="0"/>
              <a:t> </a:t>
            </a:r>
            <a:r>
              <a:rPr lang="en-GB" sz="2000" b="0" dirty="0" err="1"/>
              <a:t>sy’n</a:t>
            </a:r>
            <a:r>
              <a:rPr lang="en-GB" sz="2000" b="0" dirty="0"/>
              <a:t> </a:t>
            </a:r>
            <a:r>
              <a:rPr lang="en-GB" sz="2000" b="0" dirty="0" err="1"/>
              <a:t>cael</a:t>
            </a:r>
            <a:r>
              <a:rPr lang="en-GB" sz="2000" b="0" dirty="0"/>
              <a:t> </a:t>
            </a:r>
            <a:r>
              <a:rPr lang="en-GB" sz="2000" b="0" dirty="0" err="1"/>
              <a:t>ei</a:t>
            </a:r>
            <a:r>
              <a:rPr lang="en-GB" sz="2000" b="0" dirty="0"/>
              <a:t> </a:t>
            </a:r>
            <a:r>
              <a:rPr lang="en-GB" sz="2000" b="0" dirty="0" err="1"/>
              <a:t>effeithio</a:t>
            </a:r>
            <a:r>
              <a:rPr lang="en-GB" sz="2000" b="0" dirty="0"/>
              <a:t> </a:t>
            </a:r>
            <a:r>
              <a:rPr lang="en-GB" sz="2000" b="0" dirty="0" err="1"/>
              <a:t>fwyaf</a:t>
            </a:r>
            <a:r>
              <a:rPr lang="en-GB" sz="2000" b="0" dirty="0"/>
              <a:t> </a:t>
            </a:r>
            <a:r>
              <a:rPr lang="en-GB" sz="2000" b="0" dirty="0" err="1"/>
              <a:t>gan</a:t>
            </a:r>
            <a:r>
              <a:rPr lang="en-GB" sz="2000" b="0" dirty="0"/>
              <a:t> y </a:t>
            </a:r>
            <a:r>
              <a:rPr lang="en-GB" sz="2000" b="0" dirty="0" err="1"/>
              <a:t>broblem</a:t>
            </a:r>
            <a:r>
              <a:rPr lang="en-GB" sz="2000" b="0" dirty="0"/>
              <a:t> hon?</a:t>
            </a:r>
          </a:p>
          <a:p>
            <a:pPr marL="342900" indent="-342900">
              <a:buBlip>
                <a:blip r:embed="rId2"/>
              </a:buBlip>
            </a:pPr>
            <a:endParaRPr lang="en-GB" sz="2000" b="0" dirty="0"/>
          </a:p>
          <a:p>
            <a:pPr marL="342900" indent="-342900">
              <a:buBlip>
                <a:blip r:embed="rId2"/>
              </a:buBlip>
            </a:pPr>
            <a:r>
              <a:rPr lang="en-GB" sz="2000" b="0" dirty="0"/>
              <a:t>Ble </a:t>
            </a:r>
            <a:r>
              <a:rPr lang="en-GB" sz="2000" b="0" dirty="0" err="1"/>
              <a:t>mae’r</a:t>
            </a:r>
            <a:r>
              <a:rPr lang="en-GB" sz="2000" b="0" dirty="0"/>
              <a:t> </a:t>
            </a:r>
            <a:r>
              <a:rPr lang="en-GB" sz="2000" b="0" dirty="0" err="1"/>
              <a:t>broblem</a:t>
            </a:r>
            <a:r>
              <a:rPr lang="en-GB" sz="2000" b="0" dirty="0"/>
              <a:t> </a:t>
            </a:r>
            <a:r>
              <a:rPr lang="en-GB" sz="2000" b="0" dirty="0" err="1"/>
              <a:t>i’w</a:t>
            </a:r>
            <a:r>
              <a:rPr lang="en-GB" sz="2000" b="0" dirty="0"/>
              <a:t> weld </a:t>
            </a:r>
            <a:r>
              <a:rPr lang="en-GB" sz="2000" b="0" dirty="0" err="1"/>
              <a:t>yn</a:t>
            </a:r>
            <a:r>
              <a:rPr lang="en-GB" sz="2000" b="0" dirty="0"/>
              <a:t> </a:t>
            </a:r>
            <a:r>
              <a:rPr lang="en-GB" sz="2000" b="0" dirty="0" err="1"/>
              <a:t>lleol</a:t>
            </a:r>
            <a:r>
              <a:rPr lang="en-GB" sz="2000" b="0" dirty="0"/>
              <a:t>?</a:t>
            </a:r>
          </a:p>
          <a:p>
            <a:pPr marL="342900" indent="-342900">
              <a:buBlip>
                <a:blip r:embed="rId2"/>
              </a:buBlip>
            </a:pPr>
            <a:endParaRPr lang="en-GB" sz="2000" b="0" dirty="0"/>
          </a:p>
          <a:p>
            <a:pPr marL="342900" indent="-342900">
              <a:buBlip>
                <a:blip r:embed="rId2"/>
              </a:buBlip>
            </a:pPr>
            <a:r>
              <a:rPr lang="en-GB" sz="2000" b="0" dirty="0"/>
              <a:t>Beth </a:t>
            </a:r>
            <a:r>
              <a:rPr lang="en-GB" sz="2000" b="0" dirty="0" err="1"/>
              <a:t>sy’n</a:t>
            </a:r>
            <a:r>
              <a:rPr lang="en-GB" sz="2000" b="0" dirty="0"/>
              <a:t> </a:t>
            </a:r>
            <a:r>
              <a:rPr lang="en-GB" sz="2000" b="0" dirty="0" err="1"/>
              <a:t>gwneud</a:t>
            </a:r>
            <a:r>
              <a:rPr lang="en-GB" sz="2000" b="0" dirty="0"/>
              <a:t> y </a:t>
            </a:r>
            <a:r>
              <a:rPr lang="en-GB" sz="2000" b="0" dirty="0" err="1"/>
              <a:t>broblem</a:t>
            </a:r>
            <a:r>
              <a:rPr lang="en-GB" sz="2000" b="0" dirty="0"/>
              <a:t> </a:t>
            </a:r>
            <a:r>
              <a:rPr lang="en-GB" sz="2000" b="0" dirty="0" err="1"/>
              <a:t>yn</a:t>
            </a:r>
            <a:r>
              <a:rPr lang="en-GB" sz="2000" b="0" dirty="0"/>
              <a:t> </a:t>
            </a:r>
            <a:r>
              <a:rPr lang="en-GB" sz="2000" b="0" dirty="0" err="1"/>
              <a:t>anodd</a:t>
            </a:r>
            <a:r>
              <a:rPr lang="en-GB" sz="2000" b="0" dirty="0"/>
              <a:t> </a:t>
            </a:r>
            <a:r>
              <a:rPr lang="en-GB" sz="2000" b="0" dirty="0" err="1"/>
              <a:t>i’w</a:t>
            </a:r>
            <a:r>
              <a:rPr lang="en-GB" sz="2000" b="0" dirty="0"/>
              <a:t> </a:t>
            </a:r>
            <a:r>
              <a:rPr lang="en-GB" sz="2000" b="0" dirty="0" err="1"/>
              <a:t>datrys</a:t>
            </a:r>
            <a:r>
              <a:rPr lang="en-GB" sz="2000" b="0" dirty="0"/>
              <a:t>?</a:t>
            </a:r>
          </a:p>
          <a:p>
            <a:pPr marL="171450" indent="-171450">
              <a:buBlip>
                <a:blip r:embed="rId2"/>
              </a:buBlip>
            </a:pPr>
            <a:endParaRPr lang="en-GB" sz="1200" b="0" dirty="0"/>
          </a:p>
          <a:p>
            <a:pPr marL="342900" indent="-342900">
              <a:buBlip>
                <a:blip r:embed="rId2"/>
              </a:buBlip>
            </a:pPr>
            <a:r>
              <a:rPr lang="en-GB" sz="2000" b="0" dirty="0"/>
              <a:t>Sut </a:t>
            </a:r>
            <a:r>
              <a:rPr lang="en-GB" sz="2000" b="0" dirty="0" err="1"/>
              <a:t>gallaf</a:t>
            </a:r>
            <a:r>
              <a:rPr lang="en-GB" sz="2000" b="0" dirty="0"/>
              <a:t> </a:t>
            </a:r>
            <a:r>
              <a:rPr lang="en-GB" sz="2000" b="0" dirty="0" err="1"/>
              <a:t>roi</a:t>
            </a:r>
            <a:r>
              <a:rPr lang="en-GB" sz="2000" b="0" dirty="0"/>
              <a:t> </a:t>
            </a:r>
            <a:r>
              <a:rPr lang="en-GB" sz="2000" b="0" dirty="0" err="1"/>
              <a:t>fy</a:t>
            </a:r>
            <a:r>
              <a:rPr lang="en-GB" sz="2000" b="0" dirty="0"/>
              <a:t> </a:t>
            </a:r>
            <a:r>
              <a:rPr lang="en-GB" sz="2000" b="0" dirty="0" err="1"/>
              <a:t>amser</a:t>
            </a:r>
            <a:r>
              <a:rPr lang="en-GB" sz="2000" b="0" dirty="0"/>
              <a:t> </a:t>
            </a:r>
            <a:r>
              <a:rPr lang="en-GB" sz="2000" b="0" dirty="0" err="1"/>
              <a:t>i</a:t>
            </a:r>
            <a:r>
              <a:rPr lang="en-GB" sz="2000" b="0" dirty="0"/>
              <a:t> </a:t>
            </a:r>
            <a:r>
              <a:rPr lang="en-GB" sz="2000" b="0" dirty="0" err="1"/>
              <a:t>helpu</a:t>
            </a:r>
            <a:r>
              <a:rPr lang="en-GB" sz="2000" b="0" dirty="0"/>
              <a:t>?</a:t>
            </a:r>
          </a:p>
          <a:p>
            <a:pPr marL="342900" indent="-342900">
              <a:buBlip>
                <a:blip r:embed="rId2"/>
              </a:buBlip>
            </a:pPr>
            <a:endParaRPr lang="en-GB" sz="2000" b="0" dirty="0"/>
          </a:p>
          <a:p>
            <a:pPr marL="171450" indent="-171450">
              <a:buBlip>
                <a:blip r:embed="rId2"/>
              </a:buBlip>
            </a:pPr>
            <a:endParaRPr lang="en-GB" sz="100" b="0" dirty="0"/>
          </a:p>
          <a:p>
            <a:pPr marL="342900" indent="-342900">
              <a:buBlip>
                <a:blip r:embed="rId2"/>
              </a:buBlip>
            </a:pPr>
            <a:r>
              <a:rPr lang="en-GB" sz="2000" b="0" dirty="0"/>
              <a:t>Pa </a:t>
            </a:r>
            <a:r>
              <a:rPr lang="en-GB" sz="2000" b="0" dirty="0" err="1"/>
              <a:t>sgiliau</a:t>
            </a:r>
            <a:r>
              <a:rPr lang="en-GB" sz="2000" b="0" dirty="0"/>
              <a:t> </a:t>
            </a:r>
            <a:r>
              <a:rPr lang="en-GB" sz="2000" b="0" dirty="0" err="1"/>
              <a:t>sydd</a:t>
            </a:r>
            <a:r>
              <a:rPr lang="en-GB" sz="2000" b="0" dirty="0"/>
              <a:t> gen </a:t>
            </a:r>
            <a:r>
              <a:rPr lang="en-GB" sz="2000" b="0" dirty="0" err="1"/>
              <a:t>i</a:t>
            </a:r>
            <a:r>
              <a:rPr lang="en-GB" sz="2000" b="0" dirty="0"/>
              <a:t> er </a:t>
            </a:r>
            <a:r>
              <a:rPr lang="en-GB" sz="2000" b="0" dirty="0" err="1"/>
              <a:t>mwyn</a:t>
            </a:r>
            <a:r>
              <a:rPr lang="en-GB" sz="2000" b="0" dirty="0"/>
              <a:t> </a:t>
            </a:r>
            <a:r>
              <a:rPr lang="en-GB" sz="2000" b="0" dirty="0" err="1"/>
              <a:t>gwneud</a:t>
            </a:r>
            <a:r>
              <a:rPr lang="en-GB" sz="2000" b="0" dirty="0"/>
              <a:t> </a:t>
            </a:r>
            <a:r>
              <a:rPr lang="en-GB" sz="2000" b="0" dirty="0" err="1"/>
              <a:t>gwahaniaeth</a:t>
            </a:r>
            <a:r>
              <a:rPr lang="en-GB" sz="2000" b="0" dirty="0"/>
              <a:t>?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60413C6B-BDA9-F4B7-6104-23D60ADF95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54159" y="5919792"/>
            <a:ext cx="6040007" cy="47749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 dirty="0"/>
              <a:t>2: </a:t>
            </a:r>
            <a:r>
              <a:rPr lang="en-GB" dirty="0" err="1"/>
              <a:t>Pobl</a:t>
            </a:r>
            <a:r>
              <a:rPr lang="en-GB" dirty="0"/>
              <a:t> </a:t>
            </a:r>
            <a:r>
              <a:rPr lang="en-GB" dirty="0" err="1"/>
              <a:t>ifanc</a:t>
            </a:r>
            <a:r>
              <a:rPr lang="en-GB" dirty="0"/>
              <a:t> </a:t>
            </a:r>
          </a:p>
          <a:p>
            <a:pPr>
              <a:spcBef>
                <a:spcPts val="0"/>
              </a:spcBef>
            </a:pP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gwneud</a:t>
            </a:r>
            <a:r>
              <a:rPr lang="en-GB" dirty="0"/>
              <a:t> </a:t>
            </a:r>
            <a:r>
              <a:rPr lang="en-GB" dirty="0" err="1"/>
              <a:t>newid</a:t>
            </a:r>
            <a:endParaRPr lang="en-GB" dirty="0"/>
          </a:p>
        </p:txBody>
      </p:sp>
      <p:pic>
        <p:nvPicPr>
          <p:cNvPr id="8" name="Picture 7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9BFA3C0F-7C58-1B69-761A-F2D6AE8DD7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05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30E15-43DB-D2D8-093E-1E1C07C48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9A7E8FE-A7DB-AB42-A6B1-D18E2D8714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339891"/>
            <a:ext cx="8392017" cy="4658779"/>
          </a:xfrm>
        </p:spPr>
        <p:txBody>
          <a:bodyPr/>
          <a:lstStyle/>
          <a:p>
            <a:r>
              <a:rPr lang="en-GB" dirty="0"/>
              <a:t> </a:t>
            </a:r>
            <a:r>
              <a:rPr lang="en-GB" sz="3600" dirty="0"/>
              <a:t>Her </a:t>
            </a:r>
            <a:r>
              <a:rPr lang="en-GB" sz="3600" dirty="0" err="1"/>
              <a:t>Cyflwyno</a:t>
            </a:r>
            <a:r>
              <a:rPr lang="en-GB" sz="3600" dirty="0"/>
              <a:t> </a:t>
            </a:r>
            <a:r>
              <a:rPr lang="en-GB" sz="3600" dirty="0" err="1"/>
              <a:t>Newid</a:t>
            </a:r>
            <a:endParaRPr lang="en-GB" sz="3600" dirty="0"/>
          </a:p>
          <a:p>
            <a:endParaRPr lang="en-GB" dirty="0"/>
          </a:p>
          <a:p>
            <a:r>
              <a:rPr lang="en-GB" sz="2400" b="0" dirty="0"/>
              <a:t>A </a:t>
            </a:r>
            <a:r>
              <a:rPr lang="en-GB" sz="2400" b="0" dirty="0" err="1"/>
              <a:t>allwch</a:t>
            </a:r>
            <a:r>
              <a:rPr lang="en-GB" sz="2400" b="0" dirty="0"/>
              <a:t> chi </a:t>
            </a:r>
            <a:r>
              <a:rPr lang="en-GB" sz="2400" b="0" dirty="0" err="1"/>
              <a:t>gwblhau</a:t>
            </a:r>
            <a:r>
              <a:rPr lang="en-GB" sz="2400" b="0" dirty="0"/>
              <a:t> </a:t>
            </a:r>
            <a:r>
              <a:rPr lang="en-GB" sz="2400" b="0" dirty="0" err="1"/>
              <a:t>gweithgaredd</a:t>
            </a:r>
            <a:r>
              <a:rPr lang="en-GB" sz="2400" b="0" dirty="0"/>
              <a:t> </a:t>
            </a:r>
            <a:r>
              <a:rPr lang="en-GB" sz="2400" b="0" dirty="0" err="1"/>
              <a:t>gweithredu</a:t>
            </a:r>
            <a:r>
              <a:rPr lang="en-GB" sz="2400" b="0" dirty="0"/>
              <a:t> </a:t>
            </a:r>
            <a:r>
              <a:rPr lang="en-GB" sz="2400" b="0" dirty="0" err="1"/>
              <a:t>cymdeithasol</a:t>
            </a:r>
            <a:r>
              <a:rPr lang="en-GB" sz="2400" b="0" dirty="0"/>
              <a:t> </a:t>
            </a:r>
            <a:r>
              <a:rPr lang="en-GB" sz="2400" b="0" dirty="0" err="1"/>
              <a:t>ar</a:t>
            </a:r>
            <a:r>
              <a:rPr lang="en-GB" sz="2400" b="0" dirty="0"/>
              <a:t> </a:t>
            </a:r>
            <a:r>
              <a:rPr lang="en-GB" sz="2400" b="0" dirty="0" err="1"/>
              <a:t>raddfa</a:t>
            </a:r>
            <a:r>
              <a:rPr lang="en-GB" sz="2400" b="0" dirty="0"/>
              <a:t> </a:t>
            </a:r>
            <a:r>
              <a:rPr lang="en-GB" sz="2400" b="0" dirty="0" err="1"/>
              <a:t>fach</a:t>
            </a:r>
            <a:r>
              <a:rPr lang="en-GB" sz="2400" b="0" dirty="0"/>
              <a:t> </a:t>
            </a:r>
            <a:r>
              <a:rPr lang="en-GB" sz="2400" b="0" dirty="0" err="1"/>
              <a:t>yn</a:t>
            </a:r>
            <a:r>
              <a:rPr lang="en-GB" sz="2400" b="0" dirty="0"/>
              <a:t> </a:t>
            </a:r>
            <a:r>
              <a:rPr lang="en-GB" sz="2400" b="0" dirty="0" err="1"/>
              <a:t>eich</a:t>
            </a:r>
            <a:r>
              <a:rPr lang="en-GB" sz="2400" b="0" dirty="0"/>
              <a:t> </a:t>
            </a:r>
            <a:r>
              <a:rPr lang="en-GB" sz="2400" b="0" dirty="0" err="1"/>
              <a:t>amser</a:t>
            </a:r>
            <a:r>
              <a:rPr lang="en-GB" sz="2400" b="0" dirty="0"/>
              <a:t> </a:t>
            </a:r>
            <a:r>
              <a:rPr lang="en-GB" sz="2400" b="0" dirty="0" err="1"/>
              <a:t>eich</a:t>
            </a:r>
            <a:r>
              <a:rPr lang="en-GB" sz="2400" b="0" dirty="0"/>
              <a:t> </a:t>
            </a:r>
            <a:r>
              <a:rPr lang="en-GB" sz="2400" b="0" dirty="0" err="1"/>
              <a:t>hun</a:t>
            </a:r>
            <a:r>
              <a:rPr lang="en-GB" sz="2400" b="0" dirty="0"/>
              <a:t>? </a:t>
            </a:r>
          </a:p>
          <a:p>
            <a:r>
              <a:rPr lang="en-GB" sz="2400" b="0" dirty="0"/>
              <a:t>A </a:t>
            </a:r>
            <a:r>
              <a:rPr lang="en-GB" sz="2400" b="0" dirty="0" err="1"/>
              <a:t>allwch</a:t>
            </a:r>
            <a:r>
              <a:rPr lang="en-GB" sz="2400" b="0" dirty="0"/>
              <a:t> chi </a:t>
            </a:r>
            <a:r>
              <a:rPr lang="en-GB" sz="2400" b="0" dirty="0" err="1"/>
              <a:t>roi</a:t>
            </a:r>
            <a:r>
              <a:rPr lang="en-GB" sz="2400" b="0" dirty="0"/>
              <a:t> </a:t>
            </a:r>
            <a:r>
              <a:rPr lang="en-GB" sz="2400" b="0" dirty="0" err="1"/>
              <a:t>eich</a:t>
            </a:r>
            <a:r>
              <a:rPr lang="en-GB" sz="2400" b="0" dirty="0"/>
              <a:t> </a:t>
            </a:r>
            <a:r>
              <a:rPr lang="en-GB" sz="2400" b="0" dirty="0" err="1"/>
              <a:t>amser</a:t>
            </a:r>
            <a:r>
              <a:rPr lang="en-GB" sz="2400" b="0" dirty="0"/>
              <a:t>, </a:t>
            </a:r>
            <a:r>
              <a:rPr lang="en-GB" sz="2400" b="0" dirty="0" err="1"/>
              <a:t>eich</a:t>
            </a:r>
            <a:r>
              <a:rPr lang="en-GB" sz="2400" b="0" dirty="0"/>
              <a:t> </a:t>
            </a:r>
            <a:r>
              <a:rPr lang="en-GB" sz="2400" b="0" dirty="0" err="1"/>
              <a:t>arian</a:t>
            </a:r>
            <a:r>
              <a:rPr lang="en-GB" sz="2400" b="0" dirty="0"/>
              <a:t> a/neu </a:t>
            </a:r>
            <a:r>
              <a:rPr lang="en-GB" sz="2400" b="0" dirty="0" err="1"/>
              <a:t>eich</a:t>
            </a:r>
            <a:r>
              <a:rPr lang="en-GB" sz="2400" b="0" dirty="0"/>
              <a:t> </a:t>
            </a:r>
            <a:r>
              <a:rPr lang="en-GB" sz="2400" b="0" dirty="0" err="1"/>
              <a:t>sgiliau</a:t>
            </a:r>
            <a:r>
              <a:rPr lang="en-GB" sz="2400" b="0" dirty="0"/>
              <a:t>?</a:t>
            </a:r>
          </a:p>
          <a:p>
            <a:endParaRPr lang="en-GB" sz="1100" b="0" dirty="0"/>
          </a:p>
          <a:p>
            <a:r>
              <a:rPr lang="en-GB" sz="2400" b="0" dirty="0" err="1">
                <a:solidFill>
                  <a:srgbClr val="2BB9CD"/>
                </a:solidFill>
              </a:rPr>
              <a:t>Cofiwch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dirty="0" err="1">
                <a:solidFill>
                  <a:srgbClr val="2BB9CD"/>
                </a:solidFill>
              </a:rPr>
              <a:t>fyfyrio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ar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eich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gweithredoedd</a:t>
            </a:r>
            <a:r>
              <a:rPr lang="en-GB" sz="2400" b="0" dirty="0">
                <a:solidFill>
                  <a:srgbClr val="2BB9CD"/>
                </a:solidFill>
              </a:rPr>
              <a:t>!</a:t>
            </a:r>
          </a:p>
          <a:p>
            <a:r>
              <a:rPr lang="en-GB" sz="2400" b="0" dirty="0">
                <a:solidFill>
                  <a:srgbClr val="F47C58"/>
                </a:solidFill>
              </a:rPr>
              <a:t>Beth </a:t>
            </a:r>
            <a:r>
              <a:rPr lang="en-GB" sz="2400" b="0" dirty="0" err="1">
                <a:solidFill>
                  <a:srgbClr val="F47C58"/>
                </a:solidFill>
              </a:rPr>
              <a:t>oedd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dirty="0" err="1">
                <a:solidFill>
                  <a:srgbClr val="F47C58"/>
                </a:solidFill>
              </a:rPr>
              <a:t>effaith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eich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gweithredoedd</a:t>
            </a:r>
            <a:r>
              <a:rPr lang="en-GB" sz="2400" b="0" dirty="0">
                <a:solidFill>
                  <a:srgbClr val="F47C58"/>
                </a:solidFill>
              </a:rPr>
              <a:t>?</a:t>
            </a:r>
          </a:p>
          <a:p>
            <a:endParaRPr lang="en-GB" sz="1200" b="0" dirty="0">
              <a:solidFill>
                <a:srgbClr val="F47C58"/>
              </a:solidFill>
            </a:endParaRPr>
          </a:p>
          <a:p>
            <a:pPr algn="ctr"/>
            <a:r>
              <a:rPr lang="en-GB" sz="2000" b="0" i="1" dirty="0" err="1"/>
              <a:t>Rhowch</a:t>
            </a:r>
            <a:r>
              <a:rPr lang="en-GB" sz="2000" b="0" i="1" dirty="0"/>
              <a:t> </a:t>
            </a:r>
            <a:r>
              <a:rPr lang="en-GB" sz="2000" b="0" i="1" dirty="0" err="1"/>
              <a:t>wybod</a:t>
            </a:r>
            <a:r>
              <a:rPr lang="en-GB" sz="2000" b="0" i="1" dirty="0"/>
              <a:t> i </a:t>
            </a:r>
            <a:r>
              <a:rPr lang="en-GB" sz="2000" b="0" i="1" dirty="0" err="1"/>
              <a:t>ni</a:t>
            </a:r>
            <a:r>
              <a:rPr lang="en-GB" sz="2000" b="0" i="1" dirty="0"/>
              <a:t> </a:t>
            </a:r>
            <a:r>
              <a:rPr lang="en-GB" sz="2000" b="0" i="1" dirty="0" err="1"/>
              <a:t>sut</a:t>
            </a:r>
            <a:r>
              <a:rPr lang="en-GB" sz="2000" b="0" i="1" dirty="0"/>
              <a:t> </a:t>
            </a:r>
            <a:r>
              <a:rPr lang="en-GB" sz="2000" b="0" i="1" dirty="0" err="1"/>
              <a:t>mae</a:t>
            </a:r>
            <a:r>
              <a:rPr lang="en-GB" sz="2000" b="0" i="1" dirty="0"/>
              <a:t> </a:t>
            </a:r>
            <a:r>
              <a:rPr lang="en-GB" sz="2000" b="0" i="1" dirty="0" err="1"/>
              <a:t>eich</a:t>
            </a:r>
            <a:r>
              <a:rPr lang="en-GB" sz="2000" b="0" i="1" dirty="0"/>
              <a:t> </a:t>
            </a:r>
            <a:r>
              <a:rPr lang="en-GB" sz="2000" b="0" i="1" dirty="0" err="1"/>
              <a:t>prosiectau’n</a:t>
            </a:r>
            <a:r>
              <a:rPr lang="en-GB" sz="2000" b="0" i="1" dirty="0"/>
              <a:t> </a:t>
            </a:r>
            <a:r>
              <a:rPr lang="en-GB" sz="2000" b="0" i="1" dirty="0" err="1"/>
              <a:t>datblygu</a:t>
            </a:r>
            <a:r>
              <a:rPr lang="en-GB" sz="2000" b="0" i="1" dirty="0"/>
              <a:t>:</a:t>
            </a:r>
          </a:p>
          <a:p>
            <a:pPr algn="ctr"/>
            <a:r>
              <a:rPr lang="en-GB" sz="2000" b="0" i="1" dirty="0"/>
              <a:t>youthvoice@firstgive.co.uk | communities@edenproject.com</a:t>
            </a:r>
          </a:p>
          <a:p>
            <a:pPr algn="ctr"/>
            <a:r>
              <a:rPr lang="en-GB" sz="2000" b="0" i="1" dirty="0"/>
              <a:t>#firstgive | #TheBigHelpOut | #TheBigLunch | @edencommunities</a:t>
            </a:r>
          </a:p>
          <a:p>
            <a:endParaRPr lang="en-GB" sz="2800" b="0" dirty="0">
              <a:solidFill>
                <a:srgbClr val="F47C58"/>
              </a:solidFill>
            </a:endParaRPr>
          </a:p>
          <a:p>
            <a:endParaRPr lang="en-GB" b="0" dirty="0"/>
          </a:p>
        </p:txBody>
      </p:sp>
      <p:pic>
        <p:nvPicPr>
          <p:cNvPr id="3" name="Picture 2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BDA21C66-6848-8844-9D97-B6D49D9284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057" y="996062"/>
            <a:ext cx="329023" cy="329023"/>
          </a:xfrm>
          <a:prstGeom prst="rect">
            <a:avLst/>
          </a:prstGeom>
        </p:spPr>
      </p:pic>
      <p:pic>
        <p:nvPicPr>
          <p:cNvPr id="5" name="Picture 4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6AF05D0E-E6D0-A5D0-7A3F-C74845695A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71" y="460710"/>
            <a:ext cx="639610" cy="639610"/>
          </a:xfrm>
          <a:prstGeom prst="rect">
            <a:avLst/>
          </a:prstGeom>
        </p:spPr>
      </p:pic>
      <p:pic>
        <p:nvPicPr>
          <p:cNvPr id="6" name="Picture 5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877A81FE-ADD1-D8F2-4577-2D7063C6A0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494" y="608472"/>
            <a:ext cx="212409" cy="212409"/>
          </a:xfrm>
          <a:prstGeom prst="rect">
            <a:avLst/>
          </a:prstGeom>
        </p:spPr>
      </p:pic>
      <p:pic>
        <p:nvPicPr>
          <p:cNvPr id="7" name="Picture 6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2A4B7263-7B17-831A-FC32-0F88BE4A61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54" y="829385"/>
            <a:ext cx="541870" cy="54187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E8F7E5-9A8B-80FC-AEF7-7087CC5A70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54159" y="5919792"/>
            <a:ext cx="6040007" cy="47749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GB" dirty="0"/>
              <a:t>Amser </a:t>
            </a:r>
            <a:r>
              <a:rPr lang="en-GB" dirty="0" err="1"/>
              <a:t>Tiwtor</a:t>
            </a:r>
            <a:r>
              <a:rPr lang="en-GB" dirty="0"/>
              <a:t> 2: </a:t>
            </a:r>
          </a:p>
          <a:p>
            <a:pPr>
              <a:spcBef>
                <a:spcPts val="0"/>
              </a:spcBef>
            </a:pPr>
            <a:r>
              <a:rPr lang="en-GB" dirty="0" err="1"/>
              <a:t>Pobl</a:t>
            </a:r>
            <a:r>
              <a:rPr lang="en-GB" dirty="0"/>
              <a:t> </a:t>
            </a:r>
            <a:r>
              <a:rPr lang="en-GB" dirty="0" err="1"/>
              <a:t>ifanc</a:t>
            </a:r>
            <a:r>
              <a:rPr lang="en-GB" dirty="0"/>
              <a:t> </a:t>
            </a:r>
            <a:r>
              <a:rPr lang="en-GB" dirty="0" err="1"/>
              <a:t>yn</a:t>
            </a:r>
            <a:r>
              <a:rPr lang="en-GB" dirty="0"/>
              <a:t> </a:t>
            </a:r>
            <a:r>
              <a:rPr lang="en-GB" dirty="0" err="1"/>
              <a:t>gwneud</a:t>
            </a:r>
            <a:r>
              <a:rPr lang="en-GB" dirty="0"/>
              <a:t> </a:t>
            </a:r>
            <a:r>
              <a:rPr lang="en-GB" dirty="0" err="1"/>
              <a:t>newid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66818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5F4C703-9E4D-D87D-7BA1-F2ADCFC761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755AA6-DEE5-ADE7-2659-C0845CE13B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A7FDF5-CCCE-BADB-AE73-4A702A1B8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F1CEEC-D7F4-94B7-A7EA-674081BDAB9C}"/>
              </a:ext>
            </a:extLst>
          </p:cNvPr>
          <p:cNvSpPr txBox="1"/>
          <p:nvPr/>
        </p:nvSpPr>
        <p:spPr>
          <a:xfrm>
            <a:off x="3269957" y="2352199"/>
            <a:ext cx="4737370" cy="1077218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Amser </a:t>
            </a:r>
            <a:r>
              <a:rPr lang="en-GB" sz="3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Tiwtor</a:t>
            </a:r>
            <a:r>
              <a:rPr lang="en-GB" sz="3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  <a:p>
            <a:r>
              <a:rPr lang="en-GB" sz="3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Beth </a:t>
            </a:r>
            <a:r>
              <a:rPr lang="en-GB" sz="32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yw</a:t>
            </a:r>
            <a:r>
              <a:rPr lang="en-GB" sz="3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</a:t>
            </a:r>
            <a:r>
              <a:rPr lang="en-GB" sz="3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heffaith</a:t>
            </a:r>
            <a:r>
              <a:rPr lang="en-GB" sz="3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6" name="Picture 5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DE99A114-A9F3-168B-8AFB-3CCD1D328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5" y="4758109"/>
            <a:ext cx="6901542" cy="222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7890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2ED8D-0863-4B61-4ADB-64383CA05F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A71C0F-A4A1-5982-7D9D-50D0C0AFD1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600" dirty="0">
                <a:solidFill>
                  <a:srgbClr val="2BB9CD"/>
                </a:solidFill>
              </a:rPr>
              <a:t>Beth </a:t>
            </a:r>
            <a:r>
              <a:rPr lang="en-GB" sz="3600" dirty="0" err="1">
                <a:solidFill>
                  <a:srgbClr val="2BB9CD"/>
                </a:solidFill>
              </a:rPr>
              <a:t>yw</a:t>
            </a:r>
            <a:r>
              <a:rPr lang="en-GB" sz="3600" dirty="0">
                <a:solidFill>
                  <a:srgbClr val="2BB9CD"/>
                </a:solidFill>
              </a:rPr>
              <a:t> </a:t>
            </a:r>
            <a:r>
              <a:rPr lang="en-GB" sz="3600" dirty="0" err="1">
                <a:solidFill>
                  <a:srgbClr val="2BB9CD"/>
                </a:solidFill>
              </a:rPr>
              <a:t>ein</a:t>
            </a:r>
            <a:r>
              <a:rPr lang="en-GB" sz="3600" dirty="0">
                <a:solidFill>
                  <a:srgbClr val="2BB9CD"/>
                </a:solidFill>
              </a:rPr>
              <a:t> </a:t>
            </a:r>
            <a:r>
              <a:rPr lang="en-GB" sz="3600" dirty="0" err="1">
                <a:solidFill>
                  <a:srgbClr val="2BB9CD"/>
                </a:solidFill>
              </a:rPr>
              <a:t>heffaith</a:t>
            </a:r>
            <a:r>
              <a:rPr lang="en-GB" sz="3600" dirty="0">
                <a:solidFill>
                  <a:srgbClr val="2BB9CD"/>
                </a:solidFill>
              </a:rPr>
              <a:t>?</a:t>
            </a:r>
          </a:p>
          <a:p>
            <a:endParaRPr lang="en-GB" sz="1800" dirty="0"/>
          </a:p>
          <a:p>
            <a:r>
              <a:rPr lang="cy-GB" dirty="0"/>
              <a:t>Byddwn yn </a:t>
            </a:r>
            <a:r>
              <a:rPr lang="en-GB" dirty="0"/>
              <a:t>…</a:t>
            </a:r>
          </a:p>
          <a:p>
            <a:endParaRPr lang="en-GB" dirty="0"/>
          </a:p>
          <a:p>
            <a:pPr marL="457200" indent="-457200">
              <a:buBlip>
                <a:blip r:embed="rId2"/>
              </a:buBlip>
            </a:pPr>
            <a:r>
              <a:rPr lang="en-GB" sz="2400" b="0" dirty="0" err="1"/>
              <a:t>Archwilio’r</a:t>
            </a:r>
            <a:r>
              <a:rPr lang="en-GB" sz="2400" b="0" dirty="0"/>
              <a:t> </a:t>
            </a:r>
            <a:r>
              <a:rPr lang="en-GB" sz="2400" b="0" dirty="0" err="1"/>
              <a:t>gwahaniaethau</a:t>
            </a:r>
            <a:r>
              <a:rPr lang="en-GB" sz="2400" b="0" dirty="0"/>
              <a:t> </a:t>
            </a:r>
            <a:r>
              <a:rPr lang="en-GB" sz="2400" b="0" dirty="0" err="1"/>
              <a:t>rhwng</a:t>
            </a:r>
            <a:r>
              <a:rPr lang="en-GB" sz="2400" b="0" dirty="0"/>
              <a:t> </a:t>
            </a:r>
            <a:r>
              <a:rPr lang="en-GB" sz="2400" b="0" dirty="0" err="1"/>
              <a:t>effeithiau</a:t>
            </a:r>
            <a:r>
              <a:rPr lang="en-GB" sz="2400" b="0" dirty="0"/>
              <a:t> </a:t>
            </a:r>
            <a:r>
              <a:rPr lang="en-GB" sz="2400" b="0" dirty="0" err="1"/>
              <a:t>tymor</a:t>
            </a:r>
            <a:r>
              <a:rPr lang="en-GB" sz="2400" b="0" dirty="0"/>
              <a:t> </a:t>
            </a:r>
            <a:r>
              <a:rPr lang="en-GB" sz="2400" b="0" dirty="0" err="1"/>
              <a:t>byr</a:t>
            </a:r>
            <a:r>
              <a:rPr lang="en-GB" sz="2400" b="0" dirty="0"/>
              <a:t>, </a:t>
            </a:r>
            <a:r>
              <a:rPr lang="en-GB" sz="2400" b="0" dirty="0" err="1"/>
              <a:t>tymor</a:t>
            </a:r>
            <a:r>
              <a:rPr lang="en-GB" sz="2400" b="0" dirty="0"/>
              <a:t> </a:t>
            </a:r>
            <a:r>
              <a:rPr lang="en-GB" sz="2400" b="0" dirty="0" err="1"/>
              <a:t>canolig</a:t>
            </a:r>
            <a:r>
              <a:rPr lang="en-GB" sz="2400" b="0" dirty="0"/>
              <a:t> a </a:t>
            </a:r>
            <a:r>
              <a:rPr lang="en-GB" sz="2400" b="0" dirty="0" err="1"/>
              <a:t>hirdymor</a:t>
            </a:r>
            <a:endParaRPr lang="en-GB" sz="2400" b="0" dirty="0"/>
          </a:p>
          <a:p>
            <a:pPr marL="457200" indent="-457200">
              <a:buBlip>
                <a:blip r:embed="rId2"/>
              </a:buBlip>
            </a:pPr>
            <a:r>
              <a:rPr lang="en-GB" sz="2400" b="0" dirty="0" err="1"/>
              <a:t>Cynllunio</a:t>
            </a:r>
            <a:r>
              <a:rPr lang="en-GB" sz="2400" b="0" dirty="0"/>
              <a:t> </a:t>
            </a:r>
            <a:r>
              <a:rPr lang="en-GB" sz="2400" b="0" dirty="0" err="1"/>
              <a:t>ein</a:t>
            </a:r>
            <a:r>
              <a:rPr lang="en-GB" sz="2400" b="0" dirty="0"/>
              <a:t> </a:t>
            </a:r>
            <a:r>
              <a:rPr lang="en-GB" sz="2400" b="0" dirty="0" err="1"/>
              <a:t>gweithgareddau</a:t>
            </a:r>
            <a:r>
              <a:rPr lang="en-GB" sz="2400" b="0" dirty="0"/>
              <a:t> </a:t>
            </a:r>
            <a:r>
              <a:rPr lang="en-GB" sz="2400" b="0" dirty="0" err="1"/>
              <a:t>gweithredu</a:t>
            </a:r>
            <a:r>
              <a:rPr lang="en-GB" sz="2400" b="0" dirty="0"/>
              <a:t> </a:t>
            </a:r>
            <a:r>
              <a:rPr lang="en-GB" sz="2400" b="0" dirty="0" err="1"/>
              <a:t>cymdeithasol</a:t>
            </a:r>
            <a:r>
              <a:rPr lang="en-GB" sz="2400" b="0" dirty="0"/>
              <a:t> </a:t>
            </a:r>
            <a:r>
              <a:rPr lang="en-GB" sz="2400" b="0" dirty="0" err="1"/>
              <a:t>ein</a:t>
            </a:r>
            <a:r>
              <a:rPr lang="en-GB" sz="2400" b="0" dirty="0"/>
              <a:t> </a:t>
            </a:r>
            <a:r>
              <a:rPr lang="en-GB" sz="2400" b="0" dirty="0" err="1"/>
              <a:t>hunain</a:t>
            </a:r>
            <a:endParaRPr lang="en-GB" sz="2400" b="0" dirty="0"/>
          </a:p>
          <a:p>
            <a:endParaRPr lang="en-GB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0426A79F-4E59-C054-C8AB-5582B4D31F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26339" y="5900831"/>
            <a:ext cx="6704241" cy="659392"/>
          </a:xfrm>
        </p:spPr>
        <p:txBody>
          <a:bodyPr/>
          <a:lstStyle/>
          <a:p>
            <a:r>
              <a:rPr lang="en-GB" dirty="0"/>
              <a:t>3: Beth </a:t>
            </a:r>
            <a:r>
              <a:rPr lang="en-GB" dirty="0" err="1"/>
              <a:t>yw</a:t>
            </a:r>
            <a:endParaRPr lang="en-GB" dirty="0"/>
          </a:p>
          <a:p>
            <a:r>
              <a:rPr lang="en-GB" dirty="0" err="1"/>
              <a:t>ein</a:t>
            </a:r>
            <a:r>
              <a:rPr lang="en-GB" dirty="0"/>
              <a:t> </a:t>
            </a:r>
            <a:r>
              <a:rPr lang="en-GB" dirty="0" err="1"/>
              <a:t>heffaith</a:t>
            </a:r>
            <a:r>
              <a:rPr lang="en-GB" dirty="0"/>
              <a:t>?</a:t>
            </a:r>
          </a:p>
        </p:txBody>
      </p:sp>
      <p:pic>
        <p:nvPicPr>
          <p:cNvPr id="2" name="Picture 1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E45A1DE6-D2EE-040F-F800-3023A303CC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273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C0FE1C-D3E9-060D-8BD9-C844FDE3AD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7" y="785004"/>
            <a:ext cx="8241937" cy="4636082"/>
          </a:xfrm>
        </p:spPr>
        <p:txBody>
          <a:bodyPr/>
          <a:lstStyle/>
          <a:p>
            <a:r>
              <a:rPr lang="en-GB" sz="3600" dirty="0">
                <a:ea typeface="Calibri" panose="020F0502020204030204" pitchFamily="34" charset="0"/>
              </a:rPr>
              <a:t>Beth </a:t>
            </a:r>
            <a:r>
              <a:rPr lang="en-GB" sz="3600" dirty="0" err="1">
                <a:ea typeface="Calibri" panose="020F0502020204030204" pitchFamily="34" charset="0"/>
              </a:rPr>
              <a:t>yw</a:t>
            </a:r>
            <a:r>
              <a:rPr lang="en-GB" sz="3600" dirty="0">
                <a:ea typeface="Calibri" panose="020F0502020204030204" pitchFamily="34" charset="0"/>
              </a:rPr>
              <a:t> problem </a:t>
            </a:r>
            <a:r>
              <a:rPr lang="en-GB" sz="3600" dirty="0" err="1">
                <a:ea typeface="Calibri" panose="020F0502020204030204" pitchFamily="34" charset="0"/>
              </a:rPr>
              <a:t>gymdeithasol</a:t>
            </a:r>
            <a:r>
              <a:rPr lang="en-GB" sz="3600" dirty="0">
                <a:ea typeface="Calibri" panose="020F0502020204030204" pitchFamily="34" charset="0"/>
              </a:rPr>
              <a:t>?</a:t>
            </a:r>
          </a:p>
          <a:p>
            <a:endParaRPr lang="en-GB" sz="1800" dirty="0">
              <a:ea typeface="Calibri" panose="020F0502020204030204" pitchFamily="34" charset="0"/>
            </a:endParaRPr>
          </a:p>
          <a:p>
            <a:r>
              <a:rPr lang="en-GB" dirty="0" err="1">
                <a:ea typeface="Calibri" panose="020F0502020204030204" pitchFamily="34" charset="0"/>
              </a:rPr>
              <a:t>Byddwn</a:t>
            </a:r>
            <a:r>
              <a:rPr lang="en-GB" dirty="0">
                <a:ea typeface="Calibri" panose="020F0502020204030204" pitchFamily="34" charset="0"/>
              </a:rPr>
              <a:t> </a:t>
            </a:r>
            <a:r>
              <a:rPr lang="en-GB" dirty="0" err="1">
                <a:ea typeface="Calibri" panose="020F0502020204030204" pitchFamily="34" charset="0"/>
              </a:rPr>
              <a:t>yn</a:t>
            </a:r>
            <a:r>
              <a:rPr lang="en-GB" dirty="0">
                <a:ea typeface="Calibri" panose="020F0502020204030204" pitchFamily="34" charset="0"/>
              </a:rPr>
              <a:t>…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0" dirty="0" err="1">
                <a:ea typeface="Calibri" panose="020F0502020204030204" pitchFamily="34" charset="0"/>
              </a:rPr>
              <a:t>Ystyried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beth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yw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problemau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cymdeithasol</a:t>
            </a:r>
            <a:endParaRPr lang="en-GB" sz="2400" b="0" dirty="0">
              <a:ea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0" dirty="0" err="1">
                <a:ea typeface="Calibri" panose="020F0502020204030204" pitchFamily="34" charset="0"/>
              </a:rPr>
              <a:t>Meddwl</a:t>
            </a:r>
            <a:r>
              <a:rPr lang="en-GB" sz="2400" b="0" dirty="0">
                <a:ea typeface="Calibri" panose="020F0502020204030204" pitchFamily="34" charset="0"/>
              </a:rPr>
              <a:t> am </a:t>
            </a:r>
            <a:r>
              <a:rPr lang="en-GB" sz="2400" b="0" dirty="0" err="1">
                <a:ea typeface="Calibri" panose="020F0502020204030204" pitchFamily="34" charset="0"/>
              </a:rPr>
              <a:t>ba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broblemau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cymdeithasol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sydd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yn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ein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cymuned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leol</a:t>
            </a:r>
            <a:endParaRPr lang="en-GB" sz="2400" b="0" dirty="0">
              <a:ea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0" dirty="0">
                <a:ea typeface="Calibri" panose="020F0502020204030204" pitchFamily="34" charset="0"/>
              </a:rPr>
              <a:t>Sut </a:t>
            </a:r>
            <a:r>
              <a:rPr lang="en-GB" sz="2400" b="0" dirty="0" err="1">
                <a:ea typeface="Calibri" panose="020F0502020204030204" pitchFamily="34" charset="0"/>
              </a:rPr>
              <a:t>allwn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ni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fynd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i’r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afael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â’r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problemau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cymdeithasol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hyn</a:t>
            </a:r>
            <a:endParaRPr lang="en-GB" sz="2400" b="0" dirty="0">
              <a:ea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0" dirty="0" err="1">
                <a:ea typeface="Calibri" panose="020F0502020204030204" pitchFamily="34" charset="0"/>
              </a:rPr>
              <a:t>Archwilio’r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hyn</a:t>
            </a:r>
            <a:r>
              <a:rPr lang="en-GB" sz="2400" b="0" dirty="0">
                <a:ea typeface="Calibri" panose="020F0502020204030204" pitchFamily="34" charset="0"/>
              </a:rPr>
              <a:t> y </a:t>
            </a:r>
            <a:r>
              <a:rPr lang="en-GB" sz="2400" b="0" dirty="0" err="1">
                <a:ea typeface="Calibri" panose="020F0502020204030204" pitchFamily="34" charset="0"/>
              </a:rPr>
              <a:t>mae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problemau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cymdeithasol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yn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ei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olygu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i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ni</a:t>
            </a:r>
            <a:endParaRPr lang="en-GB" sz="2400" b="0" dirty="0">
              <a:ea typeface="Calibri" panose="020F0502020204030204" pitchFamily="34" charset="0"/>
            </a:endParaRPr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A74A49-52FD-313A-C0AE-DBE4397BDE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27165" y="5925512"/>
            <a:ext cx="9002486" cy="523747"/>
          </a:xfrm>
        </p:spPr>
        <p:txBody>
          <a:bodyPr/>
          <a:lstStyle/>
          <a:p>
            <a:r>
              <a:rPr lang="en-GB" sz="2400" dirty="0"/>
              <a:t>1: Beth </a:t>
            </a:r>
            <a:r>
              <a:rPr lang="en-GB" sz="2400" dirty="0" err="1"/>
              <a:t>yw</a:t>
            </a:r>
            <a:r>
              <a:rPr lang="en-GB" sz="2400" dirty="0"/>
              <a:t> problem </a:t>
            </a:r>
          </a:p>
          <a:p>
            <a:r>
              <a:rPr lang="en-GB" sz="2400" dirty="0" err="1"/>
              <a:t>gymdeithasol</a:t>
            </a:r>
            <a:r>
              <a:rPr lang="en-GB" sz="2400" dirty="0"/>
              <a:t>?</a:t>
            </a:r>
          </a:p>
        </p:txBody>
      </p:sp>
      <p:pic>
        <p:nvPicPr>
          <p:cNvPr id="2" name="Picture 1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78A74D7E-B421-64D1-ADC6-D1B534A49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1610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DF914E-5101-DE30-4C20-4302990861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94735" y="1334282"/>
            <a:ext cx="3962400" cy="817563"/>
          </a:xfrm>
        </p:spPr>
        <p:txBody>
          <a:bodyPr/>
          <a:lstStyle/>
          <a:p>
            <a:r>
              <a:rPr lang="en-GB" b="1" dirty="0"/>
              <a:t>Codi </a:t>
            </a:r>
            <a:r>
              <a:rPr lang="en-GB" b="1" dirty="0" err="1"/>
              <a:t>dwylo</a:t>
            </a:r>
            <a:endParaRPr lang="en-GB" b="1" dirty="0"/>
          </a:p>
          <a:p>
            <a:r>
              <a:rPr lang="en-GB" sz="2000" dirty="0"/>
              <a:t>A </a:t>
            </a:r>
            <a:r>
              <a:rPr lang="en-GB" sz="2000" dirty="0" err="1"/>
              <a:t>wnaethoch</a:t>
            </a:r>
            <a:r>
              <a:rPr lang="en-GB" sz="2000" dirty="0"/>
              <a:t> chi </a:t>
            </a:r>
            <a:r>
              <a:rPr lang="en-GB" sz="2000" dirty="0" err="1"/>
              <a:t>ddefnyddio</a:t>
            </a:r>
            <a:r>
              <a:rPr lang="en-GB" sz="2000" dirty="0"/>
              <a:t> </a:t>
            </a:r>
            <a:r>
              <a:rPr lang="en-GB" sz="2000" dirty="0" err="1"/>
              <a:t>eich</a:t>
            </a:r>
            <a:r>
              <a:rPr lang="en-GB" sz="2000" dirty="0"/>
              <a:t> </a:t>
            </a:r>
            <a:r>
              <a:rPr lang="en-GB" sz="2000" dirty="0" err="1"/>
              <a:t>amser</a:t>
            </a:r>
            <a:r>
              <a:rPr lang="en-GB" sz="2000" dirty="0"/>
              <a:t>, </a:t>
            </a:r>
            <a:r>
              <a:rPr lang="en-GB" sz="2000" dirty="0" err="1"/>
              <a:t>eich</a:t>
            </a:r>
            <a:r>
              <a:rPr lang="en-GB" sz="2000" dirty="0"/>
              <a:t> </a:t>
            </a:r>
            <a:r>
              <a:rPr lang="en-GB" sz="2000" dirty="0" err="1"/>
              <a:t>sgiliau</a:t>
            </a:r>
            <a:r>
              <a:rPr lang="en-GB" sz="2000" dirty="0"/>
              <a:t> neu </a:t>
            </a:r>
            <a:r>
              <a:rPr lang="en-GB" sz="2000" dirty="0" err="1"/>
              <a:t>eich</a:t>
            </a:r>
            <a:r>
              <a:rPr lang="en-GB" sz="2000" dirty="0"/>
              <a:t> </a:t>
            </a:r>
            <a:r>
              <a:rPr lang="en-GB" sz="2000" dirty="0" err="1"/>
              <a:t>arian</a:t>
            </a:r>
            <a:r>
              <a:rPr lang="en-GB" sz="2000" dirty="0"/>
              <a:t>?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CA63CD8B-1942-E6CE-5DBE-2242A19669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68437" y="643252"/>
            <a:ext cx="3235325" cy="477498"/>
          </a:xfrm>
        </p:spPr>
        <p:txBody>
          <a:bodyPr/>
          <a:lstStyle/>
          <a:p>
            <a:r>
              <a:rPr lang="en-GB" b="1" dirty="0"/>
              <a:t>Sut</a:t>
            </a:r>
            <a:r>
              <a:rPr lang="en-GB" dirty="0"/>
              <a:t> </a:t>
            </a:r>
            <a:r>
              <a:rPr lang="en-GB" dirty="0" err="1"/>
              <a:t>wnaethoch</a:t>
            </a:r>
            <a:r>
              <a:rPr lang="en-GB" dirty="0"/>
              <a:t> chi </a:t>
            </a:r>
            <a:r>
              <a:rPr lang="en-GB" dirty="0" err="1"/>
              <a:t>helpu</a:t>
            </a:r>
            <a:r>
              <a:rPr lang="en-GB" dirty="0"/>
              <a:t>?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32D2729-BCC1-DA1A-79D5-4A4A428FEF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26141" y="4105827"/>
            <a:ext cx="3438525" cy="826268"/>
          </a:xfrm>
        </p:spPr>
        <p:txBody>
          <a:bodyPr/>
          <a:lstStyle/>
          <a:p>
            <a:r>
              <a:rPr lang="en-GB" b="1" dirty="0" err="1"/>
              <a:t>Pwy</a:t>
            </a:r>
            <a:r>
              <a:rPr lang="en-GB" b="1" dirty="0"/>
              <a:t> </a:t>
            </a:r>
            <a:r>
              <a:rPr lang="en-GB" dirty="0" err="1"/>
              <a:t>wnaethoch</a:t>
            </a:r>
            <a:r>
              <a:rPr lang="en-GB" dirty="0"/>
              <a:t> chi </a:t>
            </a:r>
            <a:r>
              <a:rPr lang="en-GB" dirty="0" err="1"/>
              <a:t>ei</a:t>
            </a:r>
            <a:r>
              <a:rPr lang="en-GB" dirty="0"/>
              <a:t> </a:t>
            </a:r>
            <a:r>
              <a:rPr lang="en-GB" dirty="0" err="1"/>
              <a:t>helpu</a:t>
            </a:r>
            <a:r>
              <a:rPr lang="en-GB" dirty="0"/>
              <a:t>?</a:t>
            </a:r>
            <a:endParaRPr lang="en-GB" b="1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9AE7543A-73CE-4140-1479-E3C5446D7E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340382" y="3283502"/>
            <a:ext cx="3857457" cy="822325"/>
          </a:xfrm>
        </p:spPr>
        <p:txBody>
          <a:bodyPr/>
          <a:lstStyle/>
          <a:p>
            <a:r>
              <a:rPr lang="en-GB" b="1" dirty="0"/>
              <a:t>Beth </a:t>
            </a:r>
            <a:r>
              <a:rPr lang="en-GB" dirty="0" err="1"/>
              <a:t>yw</a:t>
            </a:r>
            <a:r>
              <a:rPr lang="en-GB" dirty="0"/>
              <a:t> </a:t>
            </a:r>
            <a:r>
              <a:rPr lang="en-GB" b="1" dirty="0" err="1"/>
              <a:t>effaith</a:t>
            </a:r>
            <a:r>
              <a:rPr lang="en-GB" b="1" dirty="0"/>
              <a:t> </a:t>
            </a:r>
            <a:r>
              <a:rPr lang="en-GB" dirty="0" err="1"/>
              <a:t>eich</a:t>
            </a:r>
            <a:r>
              <a:rPr lang="en-GB" dirty="0"/>
              <a:t> help?</a:t>
            </a:r>
            <a:endParaRPr lang="en-GB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8F587A-9488-C642-9944-825944E029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389542" y="1445225"/>
            <a:ext cx="356410" cy="3564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E45B37-DE28-A57A-DEAD-29A6BFA2C2A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540959" y="1490825"/>
            <a:ext cx="459777" cy="3108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922B781-7CF9-6781-6645-0D0E15A1E81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011674" y="1482461"/>
            <a:ext cx="263563" cy="319174"/>
          </a:xfrm>
          <a:prstGeom prst="rect">
            <a:avLst/>
          </a:prstGeom>
        </p:spPr>
      </p:pic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CB93D1AB-68FF-060A-BCD7-AA6CF14752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26339" y="5900831"/>
            <a:ext cx="6704241" cy="659392"/>
          </a:xfrm>
        </p:spPr>
        <p:txBody>
          <a:bodyPr/>
          <a:lstStyle/>
          <a:p>
            <a:r>
              <a:rPr lang="en-GB" dirty="0"/>
              <a:t>3: Beth </a:t>
            </a:r>
            <a:r>
              <a:rPr lang="en-GB" dirty="0" err="1"/>
              <a:t>yw</a:t>
            </a:r>
            <a:endParaRPr lang="en-GB" dirty="0"/>
          </a:p>
          <a:p>
            <a:r>
              <a:rPr lang="en-GB" dirty="0" err="1"/>
              <a:t>ein</a:t>
            </a:r>
            <a:r>
              <a:rPr lang="en-GB" dirty="0"/>
              <a:t> </a:t>
            </a:r>
            <a:r>
              <a:rPr lang="en-GB" dirty="0" err="1"/>
              <a:t>heffaith</a:t>
            </a:r>
            <a:r>
              <a:rPr lang="en-GB" dirty="0"/>
              <a:t>?</a:t>
            </a:r>
          </a:p>
        </p:txBody>
      </p:sp>
      <p:pic>
        <p:nvPicPr>
          <p:cNvPr id="10" name="Picture 9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78DEB023-EDC8-B8B3-F64F-94D2B4E2A2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6411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52134F7-4E41-60EE-3B48-560604CA06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3600" dirty="0"/>
              <a:t>Beth </a:t>
            </a:r>
            <a:r>
              <a:rPr lang="en-GB" sz="3600" dirty="0" err="1"/>
              <a:t>yw</a:t>
            </a:r>
            <a:r>
              <a:rPr lang="en-GB" sz="3600" dirty="0"/>
              <a:t> </a:t>
            </a:r>
            <a:r>
              <a:rPr lang="en-GB" sz="3600" dirty="0" err="1"/>
              <a:t>effaith</a:t>
            </a:r>
            <a:r>
              <a:rPr lang="en-GB" sz="3600" dirty="0"/>
              <a:t>?</a:t>
            </a:r>
          </a:p>
          <a:p>
            <a:r>
              <a:rPr lang="en-GB" sz="2400" b="0" dirty="0" err="1"/>
              <a:t>Parwch</a:t>
            </a:r>
            <a:r>
              <a:rPr lang="en-GB" sz="2400" b="0" dirty="0"/>
              <a:t> y term </a:t>
            </a:r>
            <a:r>
              <a:rPr lang="en-GB" sz="2400" b="0" dirty="0" err="1"/>
              <a:t>gyda’r</a:t>
            </a:r>
            <a:r>
              <a:rPr lang="en-GB" sz="2400" b="0" dirty="0"/>
              <a:t> </a:t>
            </a:r>
            <a:r>
              <a:rPr lang="en-GB" sz="2400" b="0" dirty="0" err="1"/>
              <a:t>diffiniad</a:t>
            </a:r>
            <a:r>
              <a:rPr lang="en-GB" sz="2400" b="0" dirty="0"/>
              <a:t> </a:t>
            </a:r>
            <a:r>
              <a:rPr lang="en-GB" sz="2400" b="0" dirty="0" err="1"/>
              <a:t>cywir</a:t>
            </a:r>
            <a:endParaRPr lang="en-GB" sz="2400" b="0" dirty="0"/>
          </a:p>
          <a:p>
            <a:endParaRPr lang="en-GB" b="0" dirty="0"/>
          </a:p>
          <a:p>
            <a:pPr marL="457200" indent="-457200">
              <a:buBlip>
                <a:blip r:embed="rId2"/>
              </a:buBlip>
            </a:pPr>
            <a:r>
              <a:rPr lang="en-GB" sz="2400" b="0" dirty="0" err="1"/>
              <a:t>Tymor</a:t>
            </a:r>
            <a:r>
              <a:rPr lang="en-GB" sz="2400" b="0" dirty="0"/>
              <a:t> </a:t>
            </a:r>
            <a:r>
              <a:rPr lang="en-GB" sz="2400" b="0" dirty="0" err="1"/>
              <a:t>byr</a:t>
            </a:r>
            <a:endParaRPr lang="en-GB" sz="2400" b="0" dirty="0"/>
          </a:p>
          <a:p>
            <a:pPr marL="457200" indent="-457200">
              <a:buBlip>
                <a:blip r:embed="rId2"/>
              </a:buBlip>
            </a:pPr>
            <a:r>
              <a:rPr lang="en-GB" sz="2400" b="0" dirty="0" err="1"/>
              <a:t>Tymor</a:t>
            </a:r>
            <a:r>
              <a:rPr lang="en-GB" sz="2400" b="0" dirty="0"/>
              <a:t> </a:t>
            </a:r>
            <a:r>
              <a:rPr lang="en-GB" sz="2400" b="0" dirty="0" err="1"/>
              <a:t>canolig</a:t>
            </a:r>
            <a:endParaRPr lang="en-GB" sz="2400" b="0" dirty="0"/>
          </a:p>
          <a:p>
            <a:pPr marL="457200" indent="-457200">
              <a:buBlip>
                <a:blip r:embed="rId2"/>
              </a:buBlip>
            </a:pPr>
            <a:r>
              <a:rPr lang="en-GB" sz="2400" b="0" dirty="0" err="1"/>
              <a:t>Hirdymor</a:t>
            </a:r>
            <a:endParaRPr lang="en-GB" sz="2400" b="0" dirty="0"/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F16ED56C-E566-B02F-6A4C-2500EBEE6414}"/>
              </a:ext>
            </a:extLst>
          </p:cNvPr>
          <p:cNvSpPr txBox="1">
            <a:spLocks/>
          </p:cNvSpPr>
          <p:nvPr/>
        </p:nvSpPr>
        <p:spPr>
          <a:xfrm>
            <a:off x="3930694" y="1947237"/>
            <a:ext cx="4208252" cy="107813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kern="1200">
                <a:solidFill>
                  <a:srgbClr val="54278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3000" kern="1200">
                <a:solidFill>
                  <a:srgbClr val="54278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3000" kern="1200">
                <a:solidFill>
                  <a:srgbClr val="54278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400" b="0" dirty="0">
              <a:solidFill>
                <a:srgbClr val="2BB9CD"/>
              </a:solidFill>
            </a:endParaRPr>
          </a:p>
          <a:p>
            <a:r>
              <a:rPr lang="en-GB" sz="2400" b="0" dirty="0" err="1">
                <a:solidFill>
                  <a:srgbClr val="2BB9CD"/>
                </a:solidFill>
              </a:rPr>
              <a:t>Newid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parhaus</a:t>
            </a:r>
            <a:endParaRPr lang="en-GB" sz="2400" b="0" dirty="0">
              <a:solidFill>
                <a:srgbClr val="2BB9CD"/>
              </a:solidFill>
            </a:endParaRPr>
          </a:p>
          <a:p>
            <a:r>
              <a:rPr lang="en-GB" sz="2400" b="0" dirty="0" err="1">
                <a:solidFill>
                  <a:srgbClr val="2BB9CD"/>
                </a:solidFill>
              </a:rPr>
              <a:t>Digwydd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ar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unwaith</a:t>
            </a:r>
            <a:endParaRPr lang="en-GB" sz="2400" b="0" dirty="0">
              <a:solidFill>
                <a:srgbClr val="2BB9CD"/>
              </a:solidFill>
            </a:endParaRPr>
          </a:p>
          <a:p>
            <a:r>
              <a:rPr lang="en-GB" sz="2400" b="0" dirty="0" err="1">
                <a:solidFill>
                  <a:srgbClr val="2BB9CD"/>
                </a:solidFill>
              </a:rPr>
              <a:t>Digwydd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ar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ôl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wythnosau</a:t>
            </a:r>
            <a:endParaRPr lang="en-GB" sz="2400" b="0" dirty="0">
              <a:solidFill>
                <a:srgbClr val="2BB9CD"/>
              </a:solidFill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D1D519B-874A-1184-48B2-E6F7A30AA279}"/>
              </a:ext>
            </a:extLst>
          </p:cNvPr>
          <p:cNvSpPr txBox="1">
            <a:spLocks/>
          </p:cNvSpPr>
          <p:nvPr/>
        </p:nvSpPr>
        <p:spPr>
          <a:xfrm>
            <a:off x="3226339" y="5900831"/>
            <a:ext cx="6704241" cy="65939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3: Beth yw</a:t>
            </a:r>
          </a:p>
          <a:p>
            <a:r>
              <a:rPr lang="en-GB"/>
              <a:t>ein heffaith?</a:t>
            </a:r>
            <a:endParaRPr lang="en-GB" dirty="0"/>
          </a:p>
        </p:txBody>
      </p:sp>
      <p:pic>
        <p:nvPicPr>
          <p:cNvPr id="6" name="Picture 5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2861F1CE-605B-6B4D-0CB3-17BBCBCC01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2114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6971916-3494-6CAA-B105-9181DF5A96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2783" y="521661"/>
            <a:ext cx="8625914" cy="4608274"/>
          </a:xfrm>
        </p:spPr>
        <p:txBody>
          <a:bodyPr/>
          <a:lstStyle/>
          <a:p>
            <a:endParaRPr lang="en-GB" dirty="0"/>
          </a:p>
          <a:p>
            <a:r>
              <a:rPr lang="en-GB" sz="2400" dirty="0" err="1"/>
              <a:t>Tymor</a:t>
            </a:r>
            <a:r>
              <a:rPr lang="en-GB" sz="2400" dirty="0"/>
              <a:t> </a:t>
            </a:r>
            <a:r>
              <a:rPr lang="en-GB" sz="2400" dirty="0" err="1"/>
              <a:t>byr</a:t>
            </a:r>
            <a:r>
              <a:rPr lang="en-GB" sz="2400" dirty="0"/>
              <a:t> </a:t>
            </a:r>
            <a:r>
              <a:rPr lang="en-GB" sz="2400" dirty="0">
                <a:solidFill>
                  <a:srgbClr val="522674"/>
                </a:solidFill>
              </a:rPr>
              <a:t>(</a:t>
            </a:r>
            <a:r>
              <a:rPr lang="en-GB" sz="2400" dirty="0" err="1">
                <a:solidFill>
                  <a:srgbClr val="2BB9CD"/>
                </a:solidFill>
              </a:rPr>
              <a:t>ar</a:t>
            </a:r>
            <a:r>
              <a:rPr lang="en-GB" sz="2400" dirty="0">
                <a:solidFill>
                  <a:srgbClr val="2BB9CD"/>
                </a:solidFill>
              </a:rPr>
              <a:t> </a:t>
            </a:r>
            <a:r>
              <a:rPr lang="en-GB" sz="2400" dirty="0" err="1">
                <a:solidFill>
                  <a:srgbClr val="2BB9CD"/>
                </a:solidFill>
              </a:rPr>
              <a:t>unwaith</a:t>
            </a:r>
            <a:r>
              <a:rPr lang="en-GB" sz="2400" dirty="0"/>
              <a:t>) – </a:t>
            </a:r>
            <a:r>
              <a:rPr lang="en-GB" sz="2400" b="0" dirty="0" err="1">
                <a:solidFill>
                  <a:srgbClr val="F47C58"/>
                </a:solidFill>
              </a:rPr>
              <a:t>mae’r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ardal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yn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edrych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yn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llawer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glanach</a:t>
            </a:r>
            <a:r>
              <a:rPr lang="en-GB" sz="2400" b="0" dirty="0">
                <a:solidFill>
                  <a:srgbClr val="F47C58"/>
                </a:solidFill>
              </a:rPr>
              <a:t>, ac </a:t>
            </a:r>
            <a:r>
              <a:rPr lang="en-GB" sz="2400" b="0" dirty="0" err="1">
                <a:solidFill>
                  <a:srgbClr val="F47C58"/>
                </a:solidFill>
              </a:rPr>
              <a:t>mae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anifeiliaid</a:t>
            </a:r>
            <a:r>
              <a:rPr lang="en-GB" sz="2400" b="0" dirty="0">
                <a:solidFill>
                  <a:srgbClr val="F47C58"/>
                </a:solidFill>
              </a:rPr>
              <a:t> a </a:t>
            </a:r>
            <a:r>
              <a:rPr lang="en-GB" sz="2400" b="0" dirty="0" err="1">
                <a:solidFill>
                  <a:srgbClr val="F47C58"/>
                </a:solidFill>
              </a:rPr>
              <a:t>phobl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yn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cael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eu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gwarchod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rhag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gwrthrychau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niweidiol</a:t>
            </a:r>
            <a:r>
              <a:rPr lang="en-GB" sz="2400" b="0" dirty="0">
                <a:solidFill>
                  <a:srgbClr val="F47C58"/>
                </a:solidFill>
              </a:rPr>
              <a:t>.</a:t>
            </a:r>
          </a:p>
          <a:p>
            <a:endParaRPr lang="en-GB" sz="2400" dirty="0"/>
          </a:p>
          <a:p>
            <a:r>
              <a:rPr lang="en-GB" sz="2400" dirty="0" err="1"/>
              <a:t>Tymor</a:t>
            </a:r>
            <a:r>
              <a:rPr lang="en-GB" sz="2400" dirty="0"/>
              <a:t> </a:t>
            </a:r>
            <a:r>
              <a:rPr lang="en-GB" sz="2400" dirty="0" err="1"/>
              <a:t>canolig</a:t>
            </a:r>
            <a:r>
              <a:rPr lang="en-GB" sz="2400" dirty="0"/>
              <a:t> (</a:t>
            </a:r>
            <a:r>
              <a:rPr lang="en-GB" sz="2400" dirty="0" err="1">
                <a:solidFill>
                  <a:srgbClr val="2BB9CD"/>
                </a:solidFill>
              </a:rPr>
              <a:t>ychydig</a:t>
            </a:r>
            <a:r>
              <a:rPr lang="en-GB" sz="2400" dirty="0">
                <a:solidFill>
                  <a:srgbClr val="2BB9CD"/>
                </a:solidFill>
              </a:rPr>
              <a:t> </a:t>
            </a:r>
            <a:r>
              <a:rPr lang="en-GB" sz="2400" dirty="0" err="1">
                <a:solidFill>
                  <a:srgbClr val="2BB9CD"/>
                </a:solidFill>
              </a:rPr>
              <a:t>wythnosau</a:t>
            </a:r>
            <a:r>
              <a:rPr lang="en-GB" sz="2400" dirty="0"/>
              <a:t>) – </a:t>
            </a:r>
            <a:r>
              <a:rPr lang="en-GB" sz="2400" b="0" dirty="0" err="1">
                <a:solidFill>
                  <a:srgbClr val="F47C58"/>
                </a:solidFill>
              </a:rPr>
              <a:t>mae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pobl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yn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sylweddoli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ar</a:t>
            </a:r>
            <a:r>
              <a:rPr lang="en-GB" sz="2400" b="0" dirty="0">
                <a:solidFill>
                  <a:srgbClr val="F47C58"/>
                </a:solidFill>
              </a:rPr>
              <a:t> y </a:t>
            </a:r>
            <a:r>
              <a:rPr lang="en-GB" sz="2400" b="0" dirty="0" err="1">
                <a:solidFill>
                  <a:srgbClr val="F47C58"/>
                </a:solidFill>
              </a:rPr>
              <a:t>gwahaniaeth</a:t>
            </a:r>
            <a:r>
              <a:rPr lang="en-GB" sz="2400" b="0" dirty="0">
                <a:solidFill>
                  <a:srgbClr val="F47C58"/>
                </a:solidFill>
              </a:rPr>
              <a:t> ac </a:t>
            </a:r>
            <a:r>
              <a:rPr lang="en-GB" sz="2400" b="0" dirty="0" err="1">
                <a:solidFill>
                  <a:srgbClr val="F47C58"/>
                </a:solidFill>
              </a:rPr>
              <a:t>yn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dechrau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helpu</a:t>
            </a:r>
            <a:r>
              <a:rPr lang="en-GB" sz="2400" b="0" dirty="0">
                <a:solidFill>
                  <a:srgbClr val="F47C58"/>
                </a:solidFill>
              </a:rPr>
              <a:t>, ac </a:t>
            </a:r>
            <a:r>
              <a:rPr lang="en-GB" sz="2400" b="0" dirty="0" err="1">
                <a:solidFill>
                  <a:srgbClr val="F47C58"/>
                </a:solidFill>
              </a:rPr>
              <a:t>mae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llai</a:t>
            </a:r>
            <a:r>
              <a:rPr lang="en-GB" sz="2400" b="0" dirty="0">
                <a:solidFill>
                  <a:srgbClr val="F47C58"/>
                </a:solidFill>
              </a:rPr>
              <a:t> o </a:t>
            </a:r>
            <a:r>
              <a:rPr lang="en-GB" sz="2400" b="0" dirty="0" err="1">
                <a:solidFill>
                  <a:srgbClr val="F47C58"/>
                </a:solidFill>
              </a:rPr>
              <a:t>ysglyfaethwyr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yn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bwyta’r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sbwriel</a:t>
            </a:r>
            <a:r>
              <a:rPr lang="en-GB" sz="2400" b="0" dirty="0">
                <a:solidFill>
                  <a:srgbClr val="F47C58"/>
                </a:solidFill>
              </a:rPr>
              <a:t>.</a:t>
            </a:r>
          </a:p>
          <a:p>
            <a:endParaRPr lang="en-GB" sz="2400" dirty="0"/>
          </a:p>
          <a:p>
            <a:r>
              <a:rPr lang="en-GB" sz="2400" dirty="0" err="1"/>
              <a:t>Hirdymor</a:t>
            </a:r>
            <a:r>
              <a:rPr lang="en-GB" sz="2400" dirty="0"/>
              <a:t> (</a:t>
            </a:r>
            <a:r>
              <a:rPr lang="en-GB" sz="2400" dirty="0" err="1">
                <a:solidFill>
                  <a:srgbClr val="2BB9CD"/>
                </a:solidFill>
              </a:rPr>
              <a:t>misoedd</a:t>
            </a:r>
            <a:r>
              <a:rPr lang="en-GB" sz="2400" dirty="0">
                <a:solidFill>
                  <a:srgbClr val="2BB9CD"/>
                </a:solidFill>
              </a:rPr>
              <a:t> a </a:t>
            </a:r>
            <a:r>
              <a:rPr lang="en-GB" sz="2400" dirty="0" err="1">
                <a:solidFill>
                  <a:srgbClr val="2BB9CD"/>
                </a:solidFill>
              </a:rPr>
              <a:t>blynyddoedd</a:t>
            </a:r>
            <a:r>
              <a:rPr lang="en-GB" sz="2400" dirty="0"/>
              <a:t>) – </a:t>
            </a:r>
            <a:r>
              <a:rPr lang="en-GB" sz="2400" b="0" dirty="0" err="1">
                <a:solidFill>
                  <a:srgbClr val="F47C58"/>
                </a:solidFill>
              </a:rPr>
              <a:t>mae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ymdeimlad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cymunedol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wedi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datblygu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gan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fod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pobl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yn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ymfalchïo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yn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eu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hardal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leol</a:t>
            </a:r>
            <a:r>
              <a:rPr lang="en-GB" sz="2400" b="0" dirty="0">
                <a:solidFill>
                  <a:srgbClr val="F47C58"/>
                </a:solidFill>
              </a:rPr>
              <a:t> ac </a:t>
            </a:r>
            <a:r>
              <a:rPr lang="en-GB" sz="2400" b="0" dirty="0" err="1">
                <a:solidFill>
                  <a:srgbClr val="F47C58"/>
                </a:solidFill>
              </a:rPr>
              <a:t>mae’r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amgylchedd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bellach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yn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iachach</a:t>
            </a:r>
            <a:r>
              <a:rPr lang="en-GB" sz="2400" b="0" dirty="0">
                <a:solidFill>
                  <a:srgbClr val="F47C58"/>
                </a:solidFill>
              </a:rPr>
              <a:t>.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5DEBB94-50A9-5B5E-14A2-08B3DC84F733}"/>
              </a:ext>
            </a:extLst>
          </p:cNvPr>
          <p:cNvSpPr txBox="1">
            <a:spLocks/>
          </p:cNvSpPr>
          <p:nvPr/>
        </p:nvSpPr>
        <p:spPr>
          <a:xfrm>
            <a:off x="3226339" y="5900831"/>
            <a:ext cx="6704241" cy="65939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3: Beth yw</a:t>
            </a:r>
          </a:p>
          <a:p>
            <a:r>
              <a:rPr lang="en-GB"/>
              <a:t>ein heffaith?</a:t>
            </a:r>
            <a:endParaRPr lang="en-GB" dirty="0"/>
          </a:p>
        </p:txBody>
      </p:sp>
      <p:pic>
        <p:nvPicPr>
          <p:cNvPr id="6" name="Picture 5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4D001692-CC1D-0623-20A6-463D21A3B7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758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21D235-FEF1-B0AC-A545-D1714E84FD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23507" y="1790991"/>
            <a:ext cx="3179762" cy="817563"/>
          </a:xfrm>
        </p:spPr>
        <p:txBody>
          <a:bodyPr/>
          <a:lstStyle/>
          <a:p>
            <a:r>
              <a:rPr lang="en-GB" b="1" dirty="0">
                <a:solidFill>
                  <a:srgbClr val="522674"/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 </a:t>
            </a:r>
            <a:r>
              <a:rPr lang="en-GB" b="1" dirty="0" err="1">
                <a:solidFill>
                  <a:srgbClr val="522674"/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Cinio</a:t>
            </a:r>
            <a:r>
              <a:rPr lang="en-GB" b="1" dirty="0">
                <a:solidFill>
                  <a:srgbClr val="522674"/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Mawr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594F5C-6257-98EA-A5BE-32764E7FBA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99066" y="936863"/>
            <a:ext cx="3235325" cy="903288"/>
          </a:xfrm>
        </p:spPr>
        <p:txBody>
          <a:bodyPr/>
          <a:lstStyle/>
          <a:p>
            <a:r>
              <a:rPr lang="en-GB" b="1" dirty="0" err="1"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Cynllunio</a:t>
            </a:r>
            <a:r>
              <a:rPr lang="en-GB" b="1" dirty="0"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a </a:t>
            </a:r>
            <a:r>
              <a:rPr lang="en-GB" b="1" dirty="0" err="1"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chyflwyno</a:t>
            </a:r>
            <a:r>
              <a:rPr lang="en-GB" b="1" dirty="0"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b="1" dirty="0" err="1"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gwasanaeth</a:t>
            </a:r>
            <a:endParaRPr lang="en-GB" b="1" dirty="0">
              <a:hlinkClick r:id="rId3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25C3EBF-24B0-A84A-A7F4-FBF2FA9BD02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14202" y="4092134"/>
            <a:ext cx="3438525" cy="826268"/>
          </a:xfrm>
        </p:spPr>
        <p:txBody>
          <a:bodyPr/>
          <a:lstStyle/>
          <a:p>
            <a:r>
              <a:rPr lang="en-GB" b="1" dirty="0" err="1">
                <a:solidFill>
                  <a:srgbClr val="2BB9CD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Taith</a:t>
            </a:r>
            <a:r>
              <a:rPr lang="en-GB" b="1" dirty="0">
                <a:solidFill>
                  <a:srgbClr val="2BB9CD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b="1" dirty="0" err="1">
                <a:solidFill>
                  <a:srgbClr val="2BB9CD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gerdded</a:t>
            </a:r>
            <a:r>
              <a:rPr lang="en-GB" b="1" dirty="0">
                <a:solidFill>
                  <a:srgbClr val="2BB9CD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</a:t>
            </a:r>
            <a:r>
              <a:rPr lang="en-GB" b="1" dirty="0" err="1">
                <a:solidFill>
                  <a:srgbClr val="2BB9CD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rhedeg</a:t>
            </a:r>
            <a:r>
              <a:rPr lang="en-GB" b="1" dirty="0">
                <a:solidFill>
                  <a:srgbClr val="2BB9CD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b="1" dirty="0" err="1">
                <a:solidFill>
                  <a:srgbClr val="2BB9CD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noddedig</a:t>
            </a:r>
            <a:endParaRPr lang="en-GB" b="1" dirty="0">
              <a:solidFill>
                <a:srgbClr val="2BB9CD"/>
              </a:solidFill>
              <a:hlinkClick r:id="rId4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B3C1544-E42E-4330-57F0-DDC18E7F6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97845" y="3149543"/>
            <a:ext cx="3235325" cy="822325"/>
          </a:xfrm>
        </p:spPr>
        <p:txBody>
          <a:bodyPr/>
          <a:lstStyle/>
          <a:p>
            <a:r>
              <a:rPr lang="en-GB" b="1" dirty="0" err="1">
                <a:solidFill>
                  <a:srgbClr val="522674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Casglu</a:t>
            </a:r>
            <a:r>
              <a:rPr lang="en-GB" b="1" dirty="0">
                <a:solidFill>
                  <a:srgbClr val="522674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b="1" dirty="0" err="1">
                <a:solidFill>
                  <a:srgbClr val="522674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pecynnau</a:t>
            </a:r>
            <a:r>
              <a:rPr lang="en-GB" b="1" dirty="0">
                <a:solidFill>
                  <a:srgbClr val="522674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GB" b="1" dirty="0" err="1">
                <a:solidFill>
                  <a:srgbClr val="522674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gofal</a:t>
            </a:r>
            <a:endParaRPr lang="en-GB" b="1" dirty="0">
              <a:solidFill>
                <a:srgbClr val="522674"/>
              </a:solidFill>
              <a:hlinkClick r:id="rId5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1D7D50B-2D3F-5E1C-C7EC-AE44B44C6A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54477" y="5989963"/>
            <a:ext cx="8239433" cy="647989"/>
          </a:xfrm>
        </p:spPr>
        <p:txBody>
          <a:bodyPr/>
          <a:lstStyle/>
          <a:p>
            <a:r>
              <a:rPr lang="en-GB" sz="2000" dirty="0"/>
              <a:t>Dewis </a:t>
            </a:r>
            <a:r>
              <a:rPr lang="en-GB" sz="2000" dirty="0" err="1"/>
              <a:t>eich</a:t>
            </a:r>
            <a:r>
              <a:rPr lang="en-GB" sz="2000" dirty="0"/>
              <a:t> </a:t>
            </a:r>
            <a:r>
              <a:rPr lang="en-GB" sz="2000" dirty="0" err="1"/>
              <a:t>gweithgaredd</a:t>
            </a:r>
            <a:r>
              <a:rPr lang="en-GB" sz="2000" dirty="0"/>
              <a:t> </a:t>
            </a:r>
            <a:r>
              <a:rPr lang="en-GB" sz="2000" dirty="0" err="1"/>
              <a:t>gweithredu</a:t>
            </a:r>
            <a:r>
              <a:rPr lang="en-GB" sz="2000" dirty="0"/>
              <a:t> </a:t>
            </a:r>
            <a:r>
              <a:rPr lang="en-GB" sz="2000" dirty="0" err="1"/>
              <a:t>cymdeithasol</a:t>
            </a:r>
            <a:r>
              <a:rPr lang="en-GB" sz="2000" dirty="0"/>
              <a:t>!</a:t>
            </a:r>
          </a:p>
          <a:p>
            <a:r>
              <a:rPr lang="en-GB" sz="1800" i="1" dirty="0" err="1"/>
              <a:t>Cliciwch</a:t>
            </a:r>
            <a:r>
              <a:rPr lang="en-GB" sz="1800" i="1" dirty="0"/>
              <a:t> </a:t>
            </a:r>
            <a:r>
              <a:rPr lang="en-GB" sz="1800" i="1" dirty="0" err="1"/>
              <a:t>ar</a:t>
            </a:r>
            <a:r>
              <a:rPr lang="en-GB" sz="1800" i="1" dirty="0"/>
              <a:t> </a:t>
            </a:r>
            <a:r>
              <a:rPr lang="en-GB" sz="1800" i="1" dirty="0" err="1"/>
              <a:t>weithgaredd</a:t>
            </a:r>
            <a:r>
              <a:rPr lang="en-GB" sz="1800" i="1" dirty="0"/>
              <a:t> </a:t>
            </a:r>
            <a:r>
              <a:rPr lang="en-GB" sz="1800" i="1" dirty="0" err="1"/>
              <a:t>i</a:t>
            </a:r>
            <a:r>
              <a:rPr lang="en-GB" sz="1800" i="1" dirty="0"/>
              <a:t> </a:t>
            </a:r>
            <a:r>
              <a:rPr lang="en-GB" sz="1800" i="1" dirty="0" err="1"/>
              <a:t>ddarganfod</a:t>
            </a:r>
            <a:r>
              <a:rPr lang="en-GB" sz="1800" i="1" dirty="0"/>
              <a:t> </a:t>
            </a:r>
            <a:r>
              <a:rPr lang="en-GB" sz="1800" i="1" dirty="0" err="1"/>
              <a:t>mwy</a:t>
            </a:r>
            <a:endParaRPr lang="en-GB" sz="1800" i="1" dirty="0"/>
          </a:p>
        </p:txBody>
      </p:sp>
    </p:spTree>
    <p:extLst>
      <p:ext uri="{BB962C8B-B14F-4D97-AF65-F5344CB8AC3E}">
        <p14:creationId xmlns:p14="http://schemas.microsoft.com/office/powerpoint/2010/main" val="31022157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06354FF-6F63-19FC-D599-F6E43465DA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1368" y="465042"/>
            <a:ext cx="10559545" cy="477498"/>
          </a:xfrm>
        </p:spPr>
        <p:txBody>
          <a:bodyPr/>
          <a:lstStyle/>
          <a:p>
            <a:r>
              <a:rPr lang="en-GB" sz="3600" dirty="0" err="1">
                <a:solidFill>
                  <a:srgbClr val="2BB9CD"/>
                </a:solidFill>
              </a:rPr>
              <a:t>Meddyliwch</a:t>
            </a:r>
            <a:r>
              <a:rPr lang="en-GB" sz="3600" dirty="0">
                <a:solidFill>
                  <a:srgbClr val="2BB9CD"/>
                </a:solidFill>
              </a:rPr>
              <a:t>!</a:t>
            </a:r>
          </a:p>
          <a:p>
            <a:r>
              <a:rPr lang="en-GB" sz="2200" b="0" dirty="0" err="1">
                <a:solidFill>
                  <a:srgbClr val="2BB9CD"/>
                </a:solidFill>
              </a:rPr>
              <a:t>Mewn</a:t>
            </a:r>
            <a:r>
              <a:rPr lang="en-GB" sz="2200" b="0" dirty="0">
                <a:solidFill>
                  <a:srgbClr val="2BB9CD"/>
                </a:solidFill>
              </a:rPr>
              <a:t> </a:t>
            </a:r>
            <a:r>
              <a:rPr lang="en-GB" sz="2200" b="0" dirty="0" err="1">
                <a:solidFill>
                  <a:srgbClr val="2BB9CD"/>
                </a:solidFill>
              </a:rPr>
              <a:t>grwpiau</a:t>
            </a:r>
            <a:r>
              <a:rPr lang="en-GB" sz="2200" b="0" dirty="0">
                <a:solidFill>
                  <a:srgbClr val="2BB9CD"/>
                </a:solidFill>
              </a:rPr>
              <a:t> </a:t>
            </a:r>
            <a:r>
              <a:rPr lang="en-GB" sz="2200" b="0" dirty="0" err="1">
                <a:solidFill>
                  <a:srgbClr val="2BB9CD"/>
                </a:solidFill>
              </a:rPr>
              <a:t>bach</a:t>
            </a:r>
            <a:r>
              <a:rPr lang="en-GB" sz="2200" b="0" dirty="0">
                <a:solidFill>
                  <a:srgbClr val="2BB9CD"/>
                </a:solidFill>
              </a:rPr>
              <a:t>, </a:t>
            </a:r>
            <a:r>
              <a:rPr lang="en-GB" sz="2200" b="0" dirty="0" err="1">
                <a:solidFill>
                  <a:srgbClr val="2BB9CD"/>
                </a:solidFill>
              </a:rPr>
              <a:t>lluniwch</a:t>
            </a:r>
            <a:r>
              <a:rPr lang="en-GB" sz="2200" b="0" dirty="0">
                <a:solidFill>
                  <a:srgbClr val="2BB9CD"/>
                </a:solidFill>
              </a:rPr>
              <a:t> </a:t>
            </a:r>
            <a:r>
              <a:rPr lang="en-GB" sz="2200" b="0" dirty="0" err="1">
                <a:solidFill>
                  <a:srgbClr val="2BB9CD"/>
                </a:solidFill>
              </a:rPr>
              <a:t>gyflwyniadau</a:t>
            </a:r>
            <a:r>
              <a:rPr lang="en-GB" sz="2200" b="0" dirty="0">
                <a:solidFill>
                  <a:srgbClr val="2BB9CD"/>
                </a:solidFill>
              </a:rPr>
              <a:t> </a:t>
            </a:r>
            <a:r>
              <a:rPr lang="en-GB" sz="2200" b="0" dirty="0" err="1">
                <a:solidFill>
                  <a:srgbClr val="2BB9CD"/>
                </a:solidFill>
              </a:rPr>
              <a:t>cryno</a:t>
            </a:r>
            <a:r>
              <a:rPr lang="en-GB" sz="2200" b="0" dirty="0">
                <a:solidFill>
                  <a:srgbClr val="2BB9CD"/>
                </a:solidFill>
              </a:rPr>
              <a:t> </a:t>
            </a:r>
            <a:r>
              <a:rPr lang="en-GB" sz="2200" b="0" dirty="0" err="1">
                <a:solidFill>
                  <a:srgbClr val="2BB9CD"/>
                </a:solidFill>
              </a:rPr>
              <a:t>ar</a:t>
            </a:r>
            <a:r>
              <a:rPr lang="en-GB" sz="2200" b="0" dirty="0">
                <a:solidFill>
                  <a:srgbClr val="2BB9CD"/>
                </a:solidFill>
              </a:rPr>
              <a:t> </a:t>
            </a:r>
            <a:r>
              <a:rPr lang="en-GB" sz="2200" b="0" dirty="0" err="1">
                <a:solidFill>
                  <a:srgbClr val="2BB9CD"/>
                </a:solidFill>
              </a:rPr>
              <a:t>gyfer</a:t>
            </a:r>
            <a:r>
              <a:rPr lang="en-GB" sz="2200" b="0" dirty="0">
                <a:solidFill>
                  <a:srgbClr val="2BB9CD"/>
                </a:solidFill>
              </a:rPr>
              <a:t> </a:t>
            </a:r>
            <a:r>
              <a:rPr lang="en-GB" sz="2200" b="0" dirty="0" err="1">
                <a:solidFill>
                  <a:srgbClr val="2BB9CD"/>
                </a:solidFill>
              </a:rPr>
              <a:t>gweithredu</a:t>
            </a:r>
            <a:r>
              <a:rPr lang="en-GB" sz="2200" b="0" dirty="0">
                <a:solidFill>
                  <a:srgbClr val="2BB9CD"/>
                </a:solidFill>
              </a:rPr>
              <a:t> </a:t>
            </a:r>
            <a:r>
              <a:rPr lang="en-GB" sz="2200" b="0" dirty="0" err="1">
                <a:solidFill>
                  <a:srgbClr val="2BB9CD"/>
                </a:solidFill>
              </a:rPr>
              <a:t>cymdeithasol</a:t>
            </a:r>
            <a:r>
              <a:rPr lang="en-GB" sz="2200" b="0" dirty="0">
                <a:solidFill>
                  <a:srgbClr val="2BB9CD"/>
                </a:solidFill>
              </a:rPr>
              <a:t> </a:t>
            </a:r>
            <a:r>
              <a:rPr lang="en-GB" sz="2200" b="0" dirty="0" err="1">
                <a:solidFill>
                  <a:srgbClr val="2BB9CD"/>
                </a:solidFill>
              </a:rPr>
              <a:t>i</a:t>
            </a:r>
            <a:r>
              <a:rPr lang="en-GB" sz="2200" b="0" dirty="0">
                <a:solidFill>
                  <a:srgbClr val="2BB9CD"/>
                </a:solidFill>
              </a:rPr>
              <a:t> </a:t>
            </a:r>
            <a:r>
              <a:rPr lang="en-GB" sz="2200" b="0" dirty="0" err="1">
                <a:solidFill>
                  <a:srgbClr val="2BB9CD"/>
                </a:solidFill>
              </a:rPr>
              <a:t>fynd</a:t>
            </a:r>
            <a:r>
              <a:rPr lang="en-GB" sz="2200" b="0" dirty="0">
                <a:solidFill>
                  <a:srgbClr val="2BB9CD"/>
                </a:solidFill>
              </a:rPr>
              <a:t> </a:t>
            </a:r>
            <a:r>
              <a:rPr lang="en-GB" sz="2200" b="0" dirty="0" err="1">
                <a:solidFill>
                  <a:srgbClr val="2BB9CD"/>
                </a:solidFill>
              </a:rPr>
              <a:t>i’r</a:t>
            </a:r>
            <a:r>
              <a:rPr lang="en-GB" sz="2200" b="0" dirty="0">
                <a:solidFill>
                  <a:srgbClr val="2BB9CD"/>
                </a:solidFill>
              </a:rPr>
              <a:t> </a:t>
            </a:r>
            <a:r>
              <a:rPr lang="en-GB" sz="2200" b="0" dirty="0" err="1">
                <a:solidFill>
                  <a:srgbClr val="2BB9CD"/>
                </a:solidFill>
              </a:rPr>
              <a:t>afael</a:t>
            </a:r>
            <a:r>
              <a:rPr lang="en-GB" sz="2200" b="0" dirty="0">
                <a:solidFill>
                  <a:srgbClr val="2BB9CD"/>
                </a:solidFill>
              </a:rPr>
              <a:t> </a:t>
            </a:r>
            <a:r>
              <a:rPr lang="en-GB" sz="2200" b="0" dirty="0" err="1">
                <a:solidFill>
                  <a:srgbClr val="2BB9CD"/>
                </a:solidFill>
              </a:rPr>
              <a:t>â’r</a:t>
            </a:r>
            <a:r>
              <a:rPr lang="en-GB" sz="2200" b="0" dirty="0">
                <a:solidFill>
                  <a:srgbClr val="2BB9CD"/>
                </a:solidFill>
              </a:rPr>
              <a:t> </a:t>
            </a:r>
            <a:r>
              <a:rPr lang="en-GB" sz="2200" b="0" dirty="0" err="1">
                <a:solidFill>
                  <a:srgbClr val="2BB9CD"/>
                </a:solidFill>
              </a:rPr>
              <a:t>broblem</a:t>
            </a:r>
            <a:r>
              <a:rPr lang="en-GB" sz="2200" b="0" dirty="0">
                <a:solidFill>
                  <a:srgbClr val="2BB9CD"/>
                </a:solidFill>
              </a:rPr>
              <a:t> </a:t>
            </a:r>
            <a:r>
              <a:rPr lang="en-GB" sz="2200" b="0" dirty="0" err="1">
                <a:solidFill>
                  <a:srgbClr val="2BB9CD"/>
                </a:solidFill>
              </a:rPr>
              <a:t>gymdeithasol</a:t>
            </a:r>
            <a:r>
              <a:rPr lang="en-GB" sz="2200" b="0" dirty="0">
                <a:solidFill>
                  <a:srgbClr val="2BB9CD"/>
                </a:solidFill>
              </a:rPr>
              <a:t> a </a:t>
            </a:r>
            <a:r>
              <a:rPr lang="en-GB" sz="2200" b="0" dirty="0" err="1">
                <a:solidFill>
                  <a:srgbClr val="2BB9CD"/>
                </a:solidFill>
              </a:rPr>
              <a:t>ddewsiwyd</a:t>
            </a:r>
            <a:r>
              <a:rPr lang="en-GB" sz="2200" b="0" dirty="0">
                <a:solidFill>
                  <a:srgbClr val="2BB9CD"/>
                </a:solidFill>
              </a:rPr>
              <a:t>. </a:t>
            </a:r>
            <a:r>
              <a:rPr lang="en-GB" sz="2200" b="0" dirty="0" err="1">
                <a:solidFill>
                  <a:srgbClr val="2BB9CD"/>
                </a:solidFill>
              </a:rPr>
              <a:t>Cofiwch</a:t>
            </a:r>
            <a:r>
              <a:rPr lang="en-GB" sz="2200" b="0" dirty="0">
                <a:solidFill>
                  <a:srgbClr val="2BB9CD"/>
                </a:solidFill>
              </a:rPr>
              <a:t> </a:t>
            </a:r>
            <a:r>
              <a:rPr lang="en-GB" sz="2200" b="0" dirty="0" err="1">
                <a:solidFill>
                  <a:srgbClr val="2BB9CD"/>
                </a:solidFill>
              </a:rPr>
              <a:t>gynnwys</a:t>
            </a:r>
            <a:r>
              <a:rPr lang="en-GB" sz="2200" b="0" dirty="0">
                <a:solidFill>
                  <a:srgbClr val="2BB9CD"/>
                </a:solidFill>
              </a:rPr>
              <a:t>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C91C388-556B-A9FC-C936-8A9C3E52EEEF}"/>
              </a:ext>
            </a:extLst>
          </p:cNvPr>
          <p:cNvGrpSpPr/>
          <p:nvPr/>
        </p:nvGrpSpPr>
        <p:grpSpPr>
          <a:xfrm>
            <a:off x="4649602" y="2178666"/>
            <a:ext cx="2960017" cy="2924333"/>
            <a:chOff x="3928914" y="1355061"/>
            <a:chExt cx="2933690" cy="2933690"/>
          </a:xfrm>
        </p:grpSpPr>
        <p:pic>
          <p:nvPicPr>
            <p:cNvPr id="6" name="Picture 5" descr="A purpl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013996A9-28E8-F387-4B7E-4FEC49955A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28914" y="1355061"/>
              <a:ext cx="2933690" cy="293369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8F3B868-F462-CFB6-71A9-9AF7FA9546B1}"/>
                </a:ext>
              </a:extLst>
            </p:cNvPr>
            <p:cNvSpPr txBox="1"/>
            <p:nvPr/>
          </p:nvSpPr>
          <p:spPr>
            <a:xfrm>
              <a:off x="4590296" y="2166695"/>
              <a:ext cx="1639456" cy="13276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Pwy</a:t>
              </a:r>
              <a:r>
                <a:rPr lang="en-GB" sz="1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  <a:p>
              <a:pPr algn="ctr"/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…</a:t>
              </a:r>
              <a:r>
                <a:rPr lang="en-GB" sz="16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fydd</a:t>
              </a:r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6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hyn</a:t>
              </a:r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6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yn</a:t>
              </a:r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6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ei</a:t>
              </a:r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6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effeithio</a:t>
              </a:r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 </a:t>
              </a:r>
              <a:r>
                <a:rPr lang="en-GB" sz="16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Pwy</a:t>
              </a:r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6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sy’n</a:t>
              </a:r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6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cymryd</a:t>
              </a:r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6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rhan</a:t>
              </a:r>
              <a:r>
                <a:rPr lang="en-GB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0065E4F-4610-033A-9ECB-61CC65755289}"/>
              </a:ext>
            </a:extLst>
          </p:cNvPr>
          <p:cNvGrpSpPr/>
          <p:nvPr/>
        </p:nvGrpSpPr>
        <p:grpSpPr>
          <a:xfrm>
            <a:off x="7165601" y="2178666"/>
            <a:ext cx="6008386" cy="2924333"/>
            <a:chOff x="6939135" y="1872548"/>
            <a:chExt cx="6096000" cy="2933689"/>
          </a:xfrm>
        </p:grpSpPr>
        <p:pic>
          <p:nvPicPr>
            <p:cNvPr id="9" name="Picture 8" descr="A blu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93B0DC71-6597-ACA9-E906-EEF937A21A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20291" y="1872548"/>
              <a:ext cx="2933689" cy="2933689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A038224-4D22-20D1-EEE5-96F071CCF6B8}"/>
                </a:ext>
              </a:extLst>
            </p:cNvPr>
            <p:cNvSpPr txBox="1"/>
            <p:nvPr/>
          </p:nvSpPr>
          <p:spPr>
            <a:xfrm>
              <a:off x="6939135" y="2875605"/>
              <a:ext cx="6096000" cy="1080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600" b="1" dirty="0" err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Effaith</a:t>
              </a:r>
              <a:endParaRPr lang="en-GB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GB" sz="16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Beth </a:t>
              </a:r>
              <a:r>
                <a:rPr lang="en-GB" sz="1600" dirty="0" err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fydd</a:t>
              </a:r>
              <a:r>
                <a:rPr lang="en-GB" sz="16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yr </a:t>
              </a:r>
              <a:r>
                <a:rPr lang="en-GB" sz="1600" dirty="0" err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effaith</a:t>
              </a:r>
              <a:r>
                <a:rPr lang="en-GB" sz="16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  <a:p>
              <a:pPr algn="ctr"/>
              <a:endParaRPr lang="en-GB" sz="16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en-GB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80437CC-0F85-45AB-54CB-A9D491435AC0}"/>
              </a:ext>
            </a:extLst>
          </p:cNvPr>
          <p:cNvGrpSpPr/>
          <p:nvPr/>
        </p:nvGrpSpPr>
        <p:grpSpPr>
          <a:xfrm>
            <a:off x="384419" y="2178666"/>
            <a:ext cx="3150770" cy="2932684"/>
            <a:chOff x="606295" y="376326"/>
            <a:chExt cx="3926685" cy="3926685"/>
          </a:xfrm>
        </p:grpSpPr>
        <p:pic>
          <p:nvPicPr>
            <p:cNvPr id="10" name="Picture 9" descr="A orang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A0B57641-511B-3C0A-EFA1-2B0219928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295" y="376326"/>
              <a:ext cx="3926685" cy="3926685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FB83CF2-A927-44DA-C47B-1AC01EAE403C}"/>
                </a:ext>
              </a:extLst>
            </p:cNvPr>
            <p:cNvSpPr txBox="1"/>
            <p:nvPr/>
          </p:nvSpPr>
          <p:spPr>
            <a:xfrm>
              <a:off x="1605296" y="1585625"/>
              <a:ext cx="1928683" cy="13187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400" b="1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Beth?</a:t>
              </a:r>
            </a:p>
            <a:p>
              <a:pPr algn="ctr"/>
              <a:r>
                <a:rPr lang="en-GB" sz="14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Beth </a:t>
              </a:r>
              <a:r>
                <a:rPr lang="en-GB" sz="1400" dirty="0" err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yw</a:t>
              </a:r>
              <a:r>
                <a:rPr lang="en-GB" sz="14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problem </a:t>
              </a:r>
              <a:r>
                <a:rPr lang="en-GB" sz="1400" dirty="0" err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gymdeithasol</a:t>
              </a:r>
              <a:r>
                <a:rPr lang="en-GB" sz="14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00" dirty="0" err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eich</a:t>
              </a:r>
              <a:r>
                <a:rPr lang="en-GB" sz="14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00" dirty="0" err="1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dosbarth</a:t>
              </a:r>
              <a:r>
                <a:rPr lang="en-GB" sz="16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32FED5-078E-0932-05FA-40EDECACF14E}"/>
              </a:ext>
            </a:extLst>
          </p:cNvPr>
          <p:cNvSpPr txBox="1">
            <a:spLocks/>
          </p:cNvSpPr>
          <p:nvPr/>
        </p:nvSpPr>
        <p:spPr>
          <a:xfrm>
            <a:off x="3226339" y="5900831"/>
            <a:ext cx="6704241" cy="65939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3: Beth yw</a:t>
            </a:r>
          </a:p>
          <a:p>
            <a:r>
              <a:rPr lang="en-GB"/>
              <a:t>ein heffaith?</a:t>
            </a:r>
            <a:endParaRPr lang="en-GB" dirty="0"/>
          </a:p>
        </p:txBody>
      </p:sp>
      <p:pic>
        <p:nvPicPr>
          <p:cNvPr id="5" name="Picture 4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5063B6C3-6131-D591-71D5-28AA3C34A0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98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B39435F-FF7E-7587-FB80-24C4FEC38B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7" y="462116"/>
            <a:ext cx="8517240" cy="4436909"/>
          </a:xfrm>
        </p:spPr>
        <p:txBody>
          <a:bodyPr/>
          <a:lstStyle/>
          <a:p>
            <a:r>
              <a:rPr lang="en-GB" dirty="0" err="1">
                <a:solidFill>
                  <a:srgbClr val="2BB9CD"/>
                </a:solidFill>
              </a:rPr>
              <a:t>Cyflwyniadau</a:t>
            </a:r>
            <a:r>
              <a:rPr lang="en-GB" dirty="0">
                <a:solidFill>
                  <a:srgbClr val="2BB9CD"/>
                </a:solidFill>
              </a:rPr>
              <a:t> </a:t>
            </a:r>
            <a:r>
              <a:rPr lang="en-GB" dirty="0" err="1">
                <a:solidFill>
                  <a:srgbClr val="2BB9CD"/>
                </a:solidFill>
              </a:rPr>
              <a:t>Cryno</a:t>
            </a:r>
            <a:r>
              <a:rPr lang="en-GB" dirty="0">
                <a:solidFill>
                  <a:srgbClr val="2BB9CD"/>
                </a:solidFill>
              </a:rPr>
              <a:t> </a:t>
            </a:r>
            <a:r>
              <a:rPr lang="en-GB" dirty="0" err="1">
                <a:solidFill>
                  <a:srgbClr val="2BB9CD"/>
                </a:solidFill>
              </a:rPr>
              <a:t>gweithredu</a:t>
            </a:r>
            <a:r>
              <a:rPr lang="en-GB" dirty="0">
                <a:solidFill>
                  <a:srgbClr val="2BB9CD"/>
                </a:solidFill>
              </a:rPr>
              <a:t> </a:t>
            </a:r>
            <a:r>
              <a:rPr lang="en-GB" dirty="0" err="1">
                <a:solidFill>
                  <a:srgbClr val="2BB9CD"/>
                </a:solidFill>
              </a:rPr>
              <a:t>cymdeithasol</a:t>
            </a:r>
            <a:r>
              <a:rPr lang="en-GB" dirty="0">
                <a:solidFill>
                  <a:srgbClr val="2BB9CD"/>
                </a:solidFill>
              </a:rPr>
              <a:t>!</a:t>
            </a:r>
          </a:p>
          <a:p>
            <a:endParaRPr lang="en-GB" sz="2800" dirty="0"/>
          </a:p>
          <a:p>
            <a:r>
              <a:rPr lang="en-GB" sz="2600" dirty="0" err="1"/>
              <a:t>Rhaid</a:t>
            </a:r>
            <a:r>
              <a:rPr lang="en-GB" sz="2600" dirty="0"/>
              <a:t> i bob </a:t>
            </a:r>
            <a:r>
              <a:rPr lang="en-GB" sz="2600" dirty="0" err="1"/>
              <a:t>cyflwyniad</a:t>
            </a:r>
            <a:r>
              <a:rPr lang="en-GB" sz="2600" dirty="0"/>
              <a:t> </a:t>
            </a:r>
            <a:r>
              <a:rPr lang="en-GB" sz="2600" dirty="0" err="1"/>
              <a:t>fod</a:t>
            </a:r>
            <a:r>
              <a:rPr lang="en-GB" sz="2600" dirty="0"/>
              <a:t> </a:t>
            </a:r>
            <a:r>
              <a:rPr lang="en-GB" sz="2600" dirty="0" err="1"/>
              <a:t>yn</a:t>
            </a:r>
            <a:r>
              <a:rPr lang="en-GB" sz="2600" dirty="0"/>
              <a:t> </a:t>
            </a:r>
            <a:r>
              <a:rPr lang="en-GB" sz="2600" dirty="0" err="1"/>
              <a:t>llai</a:t>
            </a:r>
            <a:r>
              <a:rPr lang="en-GB" sz="2600" dirty="0"/>
              <a:t> </a:t>
            </a:r>
            <a:r>
              <a:rPr lang="en-GB" sz="2600" dirty="0" err="1"/>
              <a:t>na</a:t>
            </a:r>
            <a:r>
              <a:rPr lang="en-GB" sz="2600" dirty="0"/>
              <a:t> 30 </a:t>
            </a:r>
            <a:r>
              <a:rPr lang="en-GB" sz="2600" dirty="0" err="1"/>
              <a:t>eiliad</a:t>
            </a:r>
            <a:r>
              <a:rPr lang="en-GB" sz="2600" dirty="0"/>
              <a:t> o hyd.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800" dirty="0">
              <a:highlight>
                <a:srgbClr val="FFFF00"/>
              </a:highlight>
            </a:endParaRPr>
          </a:p>
          <a:p>
            <a:r>
              <a:rPr lang="en-GB" sz="2800" dirty="0" err="1"/>
              <a:t>Adborth</a:t>
            </a:r>
            <a:r>
              <a:rPr lang="en-GB" sz="2800" dirty="0"/>
              <a:t> </a:t>
            </a:r>
            <a:r>
              <a:rPr lang="en-GB" sz="2800" dirty="0" err="1"/>
              <a:t>gan</a:t>
            </a:r>
            <a:r>
              <a:rPr lang="en-GB" sz="2800" dirty="0"/>
              <a:t> </a:t>
            </a:r>
            <a:r>
              <a:rPr lang="en-GB" sz="2800" dirty="0" err="1"/>
              <a:t>gymheiriaid</a:t>
            </a:r>
            <a:r>
              <a:rPr lang="en-GB" sz="2800" dirty="0"/>
              <a:t>: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800" b="0" dirty="0"/>
              <a:t>Beth </a:t>
            </a:r>
            <a:r>
              <a:rPr lang="en-GB" sz="2800" b="0" dirty="0" err="1"/>
              <a:t>oedd</a:t>
            </a:r>
            <a:r>
              <a:rPr lang="en-GB" sz="2800" b="0" dirty="0"/>
              <a:t> </a:t>
            </a:r>
            <a:r>
              <a:rPr lang="en-GB" sz="2800" b="0" dirty="0" err="1"/>
              <a:t>yn</a:t>
            </a:r>
            <a:r>
              <a:rPr lang="en-GB" sz="2800" b="0" dirty="0"/>
              <a:t> </a:t>
            </a:r>
            <a:r>
              <a:rPr lang="en-GB" sz="2800" b="0" dirty="0" err="1"/>
              <a:t>llwyddiannus</a:t>
            </a:r>
            <a:r>
              <a:rPr lang="en-GB" sz="2800" b="0" dirty="0"/>
              <a:t> </a:t>
            </a:r>
            <a:r>
              <a:rPr lang="en-GB" sz="2800" b="0" dirty="0" err="1"/>
              <a:t>yn</a:t>
            </a:r>
            <a:r>
              <a:rPr lang="en-GB" sz="2800" b="0" dirty="0"/>
              <a:t> y </a:t>
            </a:r>
            <a:r>
              <a:rPr lang="en-GB" sz="2800" b="0" dirty="0" err="1"/>
              <a:t>cyflwyniadau</a:t>
            </a:r>
            <a:r>
              <a:rPr lang="en-GB" sz="2800" b="0" dirty="0"/>
              <a:t> (pa </a:t>
            </a:r>
            <a:r>
              <a:rPr lang="en-GB" sz="2800" b="0" dirty="0" err="1"/>
              <a:t>syniadau</a:t>
            </a:r>
            <a:r>
              <a:rPr lang="en-GB" sz="2800" b="0" dirty="0"/>
              <a:t> </a:t>
            </a:r>
            <a:r>
              <a:rPr lang="en-GB" sz="2800" b="0" dirty="0" err="1"/>
              <a:t>oeddech</a:t>
            </a:r>
            <a:r>
              <a:rPr lang="en-GB" sz="2800" b="0" dirty="0"/>
              <a:t> </a:t>
            </a:r>
            <a:r>
              <a:rPr lang="en-GB" sz="2800" b="0" dirty="0" err="1"/>
              <a:t>chi’n</a:t>
            </a:r>
            <a:r>
              <a:rPr lang="en-GB" sz="2800" b="0" dirty="0"/>
              <a:t> </a:t>
            </a:r>
            <a:r>
              <a:rPr lang="en-GB" sz="2800" b="0" dirty="0" err="1"/>
              <a:t>hoff</a:t>
            </a:r>
            <a:r>
              <a:rPr lang="en-GB" sz="2800" b="0" dirty="0"/>
              <a:t> </a:t>
            </a:r>
            <a:r>
              <a:rPr lang="en-GB" sz="2800" b="0" dirty="0" err="1"/>
              <a:t>iawn</a:t>
            </a:r>
            <a:r>
              <a:rPr lang="en-GB" sz="2800" b="0" dirty="0"/>
              <a:t> </a:t>
            </a:r>
            <a:r>
              <a:rPr lang="en-GB" sz="2800" b="0" dirty="0" err="1"/>
              <a:t>ohonynt</a:t>
            </a:r>
            <a:r>
              <a:rPr lang="en-GB" sz="2800" b="0" dirty="0"/>
              <a:t>?) 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800" b="0" dirty="0"/>
              <a:t>Sut </a:t>
            </a:r>
            <a:r>
              <a:rPr lang="en-GB" sz="2800" b="0" dirty="0" err="1"/>
              <a:t>allwn</a:t>
            </a:r>
            <a:r>
              <a:rPr lang="en-GB" sz="2800" b="0" dirty="0"/>
              <a:t> </a:t>
            </a:r>
            <a:r>
              <a:rPr lang="en-GB" sz="2800" b="0" dirty="0" err="1"/>
              <a:t>ni</a:t>
            </a:r>
            <a:r>
              <a:rPr lang="en-GB" sz="2800" b="0" dirty="0"/>
              <a:t> </a:t>
            </a:r>
            <a:r>
              <a:rPr lang="en-GB" sz="2800" b="0" dirty="0" err="1"/>
              <a:t>wella’r</a:t>
            </a:r>
            <a:r>
              <a:rPr lang="en-GB" sz="2800" b="0" dirty="0"/>
              <a:t> </a:t>
            </a:r>
            <a:r>
              <a:rPr lang="en-GB" sz="2800" b="0" dirty="0" err="1"/>
              <a:t>syniadau</a:t>
            </a:r>
            <a:r>
              <a:rPr lang="en-GB" sz="2800" b="0" dirty="0"/>
              <a:t> </a:t>
            </a:r>
            <a:r>
              <a:rPr lang="en-GB" sz="2800" b="0" dirty="0" err="1"/>
              <a:t>hyn</a:t>
            </a:r>
            <a:r>
              <a:rPr lang="en-GB" sz="2800" b="0" dirty="0"/>
              <a:t> </a:t>
            </a:r>
            <a:r>
              <a:rPr lang="en-GB" sz="2800" b="0" dirty="0" err="1"/>
              <a:t>ymhellach</a:t>
            </a:r>
            <a:r>
              <a:rPr lang="en-GB" sz="2800" b="0" dirty="0"/>
              <a:t>?</a:t>
            </a:r>
          </a:p>
          <a:p>
            <a:endParaRPr lang="en-GB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29A3CAD0-AF32-6149-BC5E-4A7CCADBE5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26339" y="5900831"/>
            <a:ext cx="6704241" cy="659392"/>
          </a:xfrm>
        </p:spPr>
        <p:txBody>
          <a:bodyPr/>
          <a:lstStyle/>
          <a:p>
            <a:r>
              <a:rPr lang="en-GB" dirty="0"/>
              <a:t>3: Beth </a:t>
            </a:r>
            <a:r>
              <a:rPr lang="en-GB" dirty="0" err="1"/>
              <a:t>yw</a:t>
            </a:r>
            <a:endParaRPr lang="en-GB" dirty="0"/>
          </a:p>
          <a:p>
            <a:r>
              <a:rPr lang="en-GB" dirty="0" err="1"/>
              <a:t>ein</a:t>
            </a:r>
            <a:r>
              <a:rPr lang="en-GB" dirty="0"/>
              <a:t> </a:t>
            </a:r>
            <a:r>
              <a:rPr lang="en-GB" dirty="0" err="1"/>
              <a:t>heffaith</a:t>
            </a:r>
            <a:r>
              <a:rPr lang="en-GB" dirty="0"/>
              <a:t>?</a:t>
            </a:r>
          </a:p>
        </p:txBody>
      </p:sp>
      <p:pic>
        <p:nvPicPr>
          <p:cNvPr id="6" name="Picture 5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B5D877C5-088A-8724-B9A2-5044F2F846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109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5AFC3-DA48-B21D-7C40-3293961039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C52F8F4-C19E-14C3-20EA-56E2BDAEFC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475518"/>
            <a:ext cx="6258417" cy="4769342"/>
          </a:xfrm>
        </p:spPr>
        <p:txBody>
          <a:bodyPr/>
          <a:lstStyle/>
          <a:p>
            <a:r>
              <a:rPr lang="en-GB" dirty="0"/>
              <a:t>Her </a:t>
            </a:r>
            <a:r>
              <a:rPr lang="en-GB" dirty="0" err="1"/>
              <a:t>Cyflwyno</a:t>
            </a:r>
            <a:r>
              <a:rPr lang="en-GB" dirty="0"/>
              <a:t> </a:t>
            </a:r>
            <a:r>
              <a:rPr lang="en-GB" dirty="0" err="1"/>
              <a:t>Newid</a:t>
            </a:r>
            <a:r>
              <a:rPr lang="en-GB" dirty="0"/>
              <a:t>!</a:t>
            </a:r>
          </a:p>
          <a:p>
            <a:endParaRPr lang="en-GB" dirty="0"/>
          </a:p>
          <a:p>
            <a:r>
              <a:rPr lang="en-GB" sz="2400" b="0" dirty="0">
                <a:solidFill>
                  <a:srgbClr val="F47C58"/>
                </a:solidFill>
              </a:rPr>
              <a:t>A </a:t>
            </a:r>
            <a:r>
              <a:rPr lang="en-GB" sz="2400" b="0" dirty="0" err="1">
                <a:solidFill>
                  <a:srgbClr val="F47C58"/>
                </a:solidFill>
              </a:rPr>
              <a:t>oes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rhywun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lleol</a:t>
            </a:r>
            <a:r>
              <a:rPr lang="en-GB" sz="2400" b="0" dirty="0">
                <a:solidFill>
                  <a:srgbClr val="F47C58"/>
                </a:solidFill>
              </a:rPr>
              <a:t> a </a:t>
            </a:r>
            <a:r>
              <a:rPr lang="en-GB" sz="2400" b="0" dirty="0" err="1">
                <a:solidFill>
                  <a:srgbClr val="F47C58"/>
                </a:solidFill>
              </a:rPr>
              <a:t>allai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eich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helpu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i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greu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newid</a:t>
            </a:r>
            <a:r>
              <a:rPr lang="en-GB" sz="2400" b="0" dirty="0">
                <a:solidFill>
                  <a:srgbClr val="F47C58"/>
                </a:solidFill>
              </a:rPr>
              <a:t>?</a:t>
            </a:r>
          </a:p>
          <a:p>
            <a:r>
              <a:rPr lang="en-GB" sz="2400" b="0" dirty="0">
                <a:solidFill>
                  <a:srgbClr val="2BB9CD"/>
                </a:solidFill>
              </a:rPr>
              <a:t>A </a:t>
            </a:r>
            <a:r>
              <a:rPr lang="en-GB" sz="2400" b="0" dirty="0" err="1">
                <a:solidFill>
                  <a:srgbClr val="2BB9CD"/>
                </a:solidFill>
              </a:rPr>
              <a:t>fyddent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yn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gallu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gwneud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gwahaniaeth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gyda’ch</a:t>
            </a:r>
            <a:r>
              <a:rPr lang="en-GB" sz="2400" b="0" dirty="0">
                <a:solidFill>
                  <a:srgbClr val="2BB9CD"/>
                </a:solidFill>
              </a:rPr>
              <a:t> problem </a:t>
            </a:r>
            <a:r>
              <a:rPr lang="en-GB" sz="2400" b="0" dirty="0" err="1">
                <a:solidFill>
                  <a:srgbClr val="2BB9CD"/>
                </a:solidFill>
              </a:rPr>
              <a:t>gymdeithasol</a:t>
            </a:r>
            <a:r>
              <a:rPr lang="en-GB" sz="2400" b="0" dirty="0">
                <a:solidFill>
                  <a:srgbClr val="2BB9CD"/>
                </a:solidFill>
              </a:rPr>
              <a:t>?</a:t>
            </a:r>
          </a:p>
          <a:p>
            <a:endParaRPr lang="en-GB" b="0" dirty="0">
              <a:solidFill>
                <a:srgbClr val="2BB9CD"/>
              </a:solidFill>
            </a:endParaRPr>
          </a:p>
          <a:p>
            <a:r>
              <a:rPr lang="en-GB" dirty="0" err="1"/>
              <a:t>Ysgrifennwch</a:t>
            </a:r>
            <a:r>
              <a:rPr lang="en-GB" dirty="0"/>
              <a:t> </a:t>
            </a:r>
            <a:r>
              <a:rPr lang="en-GB" dirty="0" err="1"/>
              <a:t>atynt</a:t>
            </a:r>
            <a:r>
              <a:rPr lang="en-GB" dirty="0"/>
              <a:t>!</a:t>
            </a:r>
          </a:p>
          <a:p>
            <a:endParaRPr lang="en-GB" b="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6C5929E-DBAE-CC5E-7407-FB584B129397}"/>
              </a:ext>
            </a:extLst>
          </p:cNvPr>
          <p:cNvGrpSpPr/>
          <p:nvPr/>
        </p:nvGrpSpPr>
        <p:grpSpPr>
          <a:xfrm>
            <a:off x="5053781" y="1537037"/>
            <a:ext cx="4748232" cy="4356895"/>
            <a:chOff x="6396832" y="1342799"/>
            <a:chExt cx="3335057" cy="3335058"/>
          </a:xfrm>
        </p:grpSpPr>
        <p:pic>
          <p:nvPicPr>
            <p:cNvPr id="10" name="Picture 9" descr="A orang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69ADE1A1-94BE-DA84-435E-9D99D72B1D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6832" y="1342799"/>
              <a:ext cx="3335057" cy="333505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4D3191D-2837-CCA1-56B6-8499874DFC76}"/>
                </a:ext>
              </a:extLst>
            </p:cNvPr>
            <p:cNvSpPr txBox="1"/>
            <p:nvPr/>
          </p:nvSpPr>
          <p:spPr>
            <a:xfrm>
              <a:off x="7044653" y="2640996"/>
              <a:ext cx="1928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endParaRPr lang="en-GB" dirty="0"/>
            </a:p>
          </p:txBody>
        </p:sp>
      </p:grpSp>
      <p:pic>
        <p:nvPicPr>
          <p:cNvPr id="13" name="Picture 12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6846FB43-D1CA-FBE1-5685-BC3F378CB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818" y="964068"/>
            <a:ext cx="329023" cy="329023"/>
          </a:xfrm>
          <a:prstGeom prst="rect">
            <a:avLst/>
          </a:prstGeom>
        </p:spPr>
      </p:pic>
      <p:pic>
        <p:nvPicPr>
          <p:cNvPr id="14" name="Picture 13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0F3FD4E5-D079-CF80-969D-96B22708B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7032" y="428716"/>
            <a:ext cx="639610" cy="639610"/>
          </a:xfrm>
          <a:prstGeom prst="rect">
            <a:avLst/>
          </a:prstGeom>
        </p:spPr>
      </p:pic>
      <p:pic>
        <p:nvPicPr>
          <p:cNvPr id="15" name="Picture 14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7A3A38ED-C1F1-E09C-3943-DE5B8FA5E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255" y="576478"/>
            <a:ext cx="212409" cy="212409"/>
          </a:xfrm>
          <a:prstGeom prst="rect">
            <a:avLst/>
          </a:prstGeom>
        </p:spPr>
      </p:pic>
      <p:pic>
        <p:nvPicPr>
          <p:cNvPr id="16" name="Picture 15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69E5DE5C-2062-E2C2-97D9-E4AF2EB7C5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2" y="950176"/>
            <a:ext cx="523240" cy="5232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17B49C-908B-DC55-0826-D8CA52D346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2258" y="4340238"/>
            <a:ext cx="1815457" cy="12415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570D6A7-1944-A3FF-4E1D-AC7669403D73}"/>
              </a:ext>
            </a:extLst>
          </p:cNvPr>
          <p:cNvSpPr txBox="1"/>
          <p:nvPr/>
        </p:nvSpPr>
        <p:spPr>
          <a:xfrm>
            <a:off x="5903897" y="3170687"/>
            <a:ext cx="304800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youthvoice@firstgive.co.uk communities@edenproject.com</a:t>
            </a:r>
          </a:p>
          <a:p>
            <a:pPr algn="ctr"/>
            <a:r>
              <a:rPr lang="en-GB" sz="1400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#firstgive #TheBigHelpOut #TheBigLunch </a:t>
            </a:r>
            <a:endParaRPr lang="en-GB" sz="14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400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@edencommunities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025E5DF3-CAFB-A504-2A61-BCB36E9A09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26339" y="5900831"/>
            <a:ext cx="6704241" cy="659392"/>
          </a:xfrm>
        </p:spPr>
        <p:txBody>
          <a:bodyPr/>
          <a:lstStyle/>
          <a:p>
            <a:r>
              <a:rPr lang="en-GB" dirty="0"/>
              <a:t>3: Beth </a:t>
            </a:r>
            <a:r>
              <a:rPr lang="en-GB" dirty="0" err="1"/>
              <a:t>yw</a:t>
            </a:r>
            <a:endParaRPr lang="en-GB" dirty="0"/>
          </a:p>
          <a:p>
            <a:r>
              <a:rPr lang="en-GB" dirty="0" err="1"/>
              <a:t>ein</a:t>
            </a:r>
            <a:r>
              <a:rPr lang="en-GB" dirty="0"/>
              <a:t> </a:t>
            </a:r>
            <a:r>
              <a:rPr lang="en-GB" dirty="0" err="1"/>
              <a:t>heffaith</a:t>
            </a:r>
            <a:r>
              <a:rPr lang="en-GB" dirty="0"/>
              <a:t>?</a:t>
            </a:r>
          </a:p>
        </p:txBody>
      </p:sp>
      <p:pic>
        <p:nvPicPr>
          <p:cNvPr id="18" name="Picture 17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790AABD0-22AA-BC3B-7938-377DF73343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4680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19C83A-C025-DD6D-B33C-F0223D5480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0708111-DF9E-AB7F-A56D-726EADB371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E8654F-7641-01DF-A2FA-039D2556A99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9B9099-DB2D-5056-2625-0DBD55507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8105E2-69EB-9B6F-70CB-696B2938414C}"/>
              </a:ext>
            </a:extLst>
          </p:cNvPr>
          <p:cNvSpPr txBox="1"/>
          <p:nvPr/>
        </p:nvSpPr>
        <p:spPr>
          <a:xfrm>
            <a:off x="3132306" y="2260045"/>
            <a:ext cx="5623504" cy="156966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Amser </a:t>
            </a:r>
            <a:r>
              <a:rPr lang="en-GB" sz="3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Tiwtor</a:t>
            </a:r>
            <a:r>
              <a:rPr lang="en-GB" sz="3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4 a 5</a:t>
            </a:r>
          </a:p>
          <a:p>
            <a:r>
              <a:rPr lang="en-GB" sz="32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Cynllunio</a:t>
            </a:r>
            <a:r>
              <a:rPr lang="en-GB" sz="3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GB" sz="3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gyfer</a:t>
            </a:r>
            <a:r>
              <a:rPr lang="en-GB" sz="3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gweithredu</a:t>
            </a:r>
            <a:r>
              <a:rPr lang="en-GB" sz="3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2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cymdeithasol</a:t>
            </a:r>
            <a:r>
              <a:rPr lang="en-GB" sz="3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6" name="Picture 5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42E68328-C7DE-605F-253F-E56F996AD1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5" y="4758109"/>
            <a:ext cx="6901542" cy="222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7140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C365DC-99E6-1DC0-9CF5-A4BA014581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06994" y="5912770"/>
            <a:ext cx="7332406" cy="611986"/>
          </a:xfrm>
        </p:spPr>
        <p:txBody>
          <a:bodyPr/>
          <a:lstStyle/>
          <a:p>
            <a:r>
              <a:rPr lang="en-GB" sz="2200" dirty="0"/>
              <a:t>4: </a:t>
            </a:r>
            <a:r>
              <a:rPr lang="en-GB" sz="2200" dirty="0" err="1"/>
              <a:t>Cynllunio</a:t>
            </a:r>
            <a:r>
              <a:rPr lang="en-GB" sz="2200" dirty="0"/>
              <a:t> </a:t>
            </a:r>
            <a:r>
              <a:rPr lang="en-GB" sz="2200" dirty="0" err="1"/>
              <a:t>ar</a:t>
            </a:r>
            <a:r>
              <a:rPr lang="en-GB" sz="2200" dirty="0"/>
              <a:t> </a:t>
            </a:r>
            <a:r>
              <a:rPr lang="en-GB" sz="2200" dirty="0" err="1"/>
              <a:t>gyfer</a:t>
            </a:r>
            <a:r>
              <a:rPr lang="en-GB" sz="2200" dirty="0"/>
              <a:t> </a:t>
            </a:r>
          </a:p>
          <a:p>
            <a:r>
              <a:rPr lang="en-GB" sz="2200" dirty="0" err="1"/>
              <a:t>gweithredu</a:t>
            </a:r>
            <a:r>
              <a:rPr lang="en-GB" sz="2200" dirty="0"/>
              <a:t> </a:t>
            </a:r>
            <a:r>
              <a:rPr lang="en-GB" sz="2200" dirty="0" err="1"/>
              <a:t>cymdeithasol</a:t>
            </a:r>
            <a:r>
              <a:rPr lang="en-GB" sz="2200" dirty="0"/>
              <a:t>!</a:t>
            </a:r>
          </a:p>
          <a:p>
            <a:endParaRPr lang="en-GB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7D727EE-23ED-FAFE-676A-749DDC0AAB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738" y="784225"/>
            <a:ext cx="8315325" cy="4114800"/>
          </a:xfrm>
        </p:spPr>
        <p:txBody>
          <a:bodyPr/>
          <a:lstStyle/>
          <a:p>
            <a:r>
              <a:rPr lang="en-GB" sz="3600" dirty="0" err="1">
                <a:solidFill>
                  <a:srgbClr val="2BB9CD"/>
                </a:solidFill>
              </a:rPr>
              <a:t>Cynllunio</a:t>
            </a:r>
            <a:r>
              <a:rPr lang="en-GB" sz="3600" dirty="0">
                <a:solidFill>
                  <a:srgbClr val="2BB9CD"/>
                </a:solidFill>
              </a:rPr>
              <a:t> </a:t>
            </a:r>
            <a:r>
              <a:rPr lang="en-GB" sz="3600" dirty="0" err="1">
                <a:solidFill>
                  <a:srgbClr val="2BB9CD"/>
                </a:solidFill>
              </a:rPr>
              <a:t>ar</a:t>
            </a:r>
            <a:r>
              <a:rPr lang="en-GB" sz="3600" dirty="0">
                <a:solidFill>
                  <a:srgbClr val="2BB9CD"/>
                </a:solidFill>
              </a:rPr>
              <a:t> </a:t>
            </a:r>
            <a:r>
              <a:rPr lang="en-GB" sz="3600" dirty="0" err="1">
                <a:solidFill>
                  <a:srgbClr val="2BB9CD"/>
                </a:solidFill>
              </a:rPr>
              <a:t>gyfer</a:t>
            </a:r>
            <a:r>
              <a:rPr lang="en-GB" sz="3600" dirty="0">
                <a:solidFill>
                  <a:srgbClr val="2BB9CD"/>
                </a:solidFill>
              </a:rPr>
              <a:t> </a:t>
            </a:r>
            <a:r>
              <a:rPr lang="en-GB" sz="3600" dirty="0" err="1">
                <a:solidFill>
                  <a:srgbClr val="2BB9CD"/>
                </a:solidFill>
              </a:rPr>
              <a:t>gweithredu</a:t>
            </a:r>
            <a:r>
              <a:rPr lang="en-GB" sz="3600" dirty="0">
                <a:solidFill>
                  <a:srgbClr val="2BB9CD"/>
                </a:solidFill>
              </a:rPr>
              <a:t> </a:t>
            </a:r>
            <a:r>
              <a:rPr lang="en-GB" sz="3600" dirty="0" err="1">
                <a:solidFill>
                  <a:srgbClr val="2BB9CD"/>
                </a:solidFill>
              </a:rPr>
              <a:t>cymdeithasol</a:t>
            </a:r>
            <a:r>
              <a:rPr lang="en-GB" sz="3600" dirty="0">
                <a:solidFill>
                  <a:srgbClr val="2BB9CD"/>
                </a:solidFill>
              </a:rPr>
              <a:t>!</a:t>
            </a:r>
          </a:p>
          <a:p>
            <a:endParaRPr lang="en-GB" sz="1800" dirty="0"/>
          </a:p>
          <a:p>
            <a:endParaRPr lang="en-GB" dirty="0"/>
          </a:p>
          <a:p>
            <a:pPr marL="457200" indent="-457200">
              <a:buBlip>
                <a:blip r:embed="rId2"/>
              </a:buBlip>
            </a:pPr>
            <a:r>
              <a:rPr lang="en-GB" sz="2400" b="0" dirty="0"/>
              <a:t>Sut </a:t>
            </a:r>
            <a:r>
              <a:rPr lang="en-GB" sz="2400" b="0" dirty="0" err="1"/>
              <a:t>fyddwn</a:t>
            </a:r>
            <a:r>
              <a:rPr lang="en-GB" sz="2400" b="0" dirty="0"/>
              <a:t> </a:t>
            </a:r>
            <a:r>
              <a:rPr lang="en-GB" sz="2400" b="0" dirty="0" err="1"/>
              <a:t>ni’n</a:t>
            </a:r>
            <a:r>
              <a:rPr lang="en-GB" sz="2400" b="0" dirty="0"/>
              <a:t> </a:t>
            </a:r>
            <a:r>
              <a:rPr lang="en-GB" sz="2400" b="0" dirty="0" err="1"/>
              <a:t>cynllunio</a:t>
            </a:r>
            <a:r>
              <a:rPr lang="en-GB" sz="2400" b="0" dirty="0"/>
              <a:t> </a:t>
            </a:r>
            <a:r>
              <a:rPr lang="en-GB" sz="2400" b="0" dirty="0" err="1"/>
              <a:t>ar</a:t>
            </a:r>
            <a:r>
              <a:rPr lang="en-GB" sz="2400" b="0" dirty="0"/>
              <a:t> </a:t>
            </a:r>
            <a:r>
              <a:rPr lang="en-GB" sz="2400" b="0" dirty="0" err="1"/>
              <a:t>gyfer</a:t>
            </a:r>
            <a:r>
              <a:rPr lang="en-GB" sz="2400" b="0" dirty="0"/>
              <a:t> </a:t>
            </a:r>
            <a:r>
              <a:rPr lang="en-GB" sz="2400" b="0" dirty="0" err="1"/>
              <a:t>gweithredu</a:t>
            </a:r>
            <a:r>
              <a:rPr lang="en-GB" sz="2400" b="0" dirty="0"/>
              <a:t> </a:t>
            </a:r>
            <a:r>
              <a:rPr lang="en-GB" sz="2400" b="0" dirty="0" err="1"/>
              <a:t>cymdeithasol</a:t>
            </a:r>
            <a:r>
              <a:rPr lang="en-GB" sz="2400" b="0" dirty="0"/>
              <a:t>?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400" b="0" dirty="0"/>
              <a:t>Beth </a:t>
            </a:r>
            <a:r>
              <a:rPr lang="en-GB" sz="2400" b="0" dirty="0" err="1"/>
              <a:t>fydd</a:t>
            </a:r>
            <a:r>
              <a:rPr lang="en-GB" sz="2400" b="0" dirty="0"/>
              <a:t> </a:t>
            </a:r>
            <a:r>
              <a:rPr lang="en-GB" sz="2400" b="0" dirty="0" err="1"/>
              <a:t>effaith</a:t>
            </a:r>
            <a:r>
              <a:rPr lang="en-GB" sz="2400" b="0" dirty="0"/>
              <a:t> </a:t>
            </a:r>
            <a:r>
              <a:rPr lang="en-GB" sz="2400" b="0" dirty="0" err="1"/>
              <a:t>ein</a:t>
            </a:r>
            <a:r>
              <a:rPr lang="en-GB" sz="2400" b="0" dirty="0"/>
              <a:t> </a:t>
            </a:r>
            <a:r>
              <a:rPr lang="en-GB" sz="2400" b="0" dirty="0" err="1"/>
              <a:t>gweithgaredd</a:t>
            </a:r>
            <a:r>
              <a:rPr lang="en-GB" sz="2400" b="0" dirty="0"/>
              <a:t> </a:t>
            </a:r>
            <a:r>
              <a:rPr lang="en-GB" sz="2400" b="0" dirty="0" err="1"/>
              <a:t>gweithredu</a:t>
            </a:r>
            <a:r>
              <a:rPr lang="en-GB" sz="2400" b="0" dirty="0"/>
              <a:t> </a:t>
            </a:r>
            <a:r>
              <a:rPr lang="en-GB" sz="2400" b="0" dirty="0" err="1"/>
              <a:t>cymdeithasol</a:t>
            </a:r>
            <a:r>
              <a:rPr lang="en-GB" sz="2400" b="0" dirty="0"/>
              <a:t>?</a:t>
            </a:r>
          </a:p>
          <a:p>
            <a:endParaRPr lang="en-GB" dirty="0"/>
          </a:p>
        </p:txBody>
      </p:sp>
      <p:pic>
        <p:nvPicPr>
          <p:cNvPr id="2" name="Picture 1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FF4BD9CA-194A-7DA7-EF18-C63491B6F2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7047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83742BE0-D2DE-4FD9-9097-5D551C385677}"/>
              </a:ext>
            </a:extLst>
          </p:cNvPr>
          <p:cNvGrpSpPr/>
          <p:nvPr/>
        </p:nvGrpSpPr>
        <p:grpSpPr>
          <a:xfrm>
            <a:off x="-1340526" y="1047943"/>
            <a:ext cx="6096000" cy="2933689"/>
            <a:chOff x="-1354632" y="982896"/>
            <a:chExt cx="6096000" cy="2933689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463F884-DE01-0770-BE40-E53873505150}"/>
                </a:ext>
              </a:extLst>
            </p:cNvPr>
            <p:cNvGrpSpPr/>
            <p:nvPr/>
          </p:nvGrpSpPr>
          <p:grpSpPr>
            <a:xfrm>
              <a:off x="-1354632" y="982896"/>
              <a:ext cx="6096000" cy="2933689"/>
              <a:chOff x="4943360" y="1261200"/>
              <a:chExt cx="6096000" cy="2933689"/>
            </a:xfrm>
          </p:grpSpPr>
          <p:pic>
            <p:nvPicPr>
              <p:cNvPr id="14" name="Picture 13" descr="A blue diamond shaped object on a black background&#10;&#10;AI-generated content may be incorrect.">
                <a:extLst>
                  <a:ext uri="{FF2B5EF4-FFF2-40B4-BE49-F238E27FC236}">
                    <a16:creationId xmlns:a16="http://schemas.microsoft.com/office/drawing/2014/main" id="{2994C096-4A2D-7A31-D800-36ECAD964B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15181" y="1261200"/>
                <a:ext cx="2933689" cy="2933689"/>
              </a:xfrm>
              <a:prstGeom prst="rect">
                <a:avLst/>
              </a:prstGeom>
            </p:spPr>
          </p:pic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0777725-A663-B122-BD7F-EB1C341E702A}"/>
                  </a:ext>
                </a:extLst>
              </p:cNvPr>
              <p:cNvSpPr txBox="1"/>
              <p:nvPr/>
            </p:nvSpPr>
            <p:spPr>
              <a:xfrm>
                <a:off x="4943360" y="2543379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endParaRPr lang="en-GB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TextBox 20">
              <a:hlinkClick r:id="rId3" action="ppaction://hlinksldjump"/>
              <a:extLst>
                <a:ext uri="{FF2B5EF4-FFF2-40B4-BE49-F238E27FC236}">
                  <a16:creationId xmlns:a16="http://schemas.microsoft.com/office/drawing/2014/main" id="{4091EBB0-7053-AA44-4D77-9263E85CEF9F}"/>
                </a:ext>
              </a:extLst>
            </p:cNvPr>
            <p:cNvSpPr txBox="1"/>
            <p:nvPr/>
          </p:nvSpPr>
          <p:spPr>
            <a:xfrm>
              <a:off x="892463" y="2028574"/>
              <a:ext cx="16298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Cynnal</a:t>
              </a:r>
              <a:r>
                <a:rPr lang="en-GB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gwasanaeth</a:t>
              </a:r>
              <a:endPara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94631FB-9710-D35E-8958-3F91ECB80F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610" y="108478"/>
            <a:ext cx="7503851" cy="614954"/>
          </a:xfrm>
        </p:spPr>
        <p:txBody>
          <a:bodyPr/>
          <a:lstStyle/>
          <a:p>
            <a:r>
              <a:rPr lang="en-GB" sz="2400" dirty="0">
                <a:solidFill>
                  <a:srgbClr val="522674"/>
                </a:solidFill>
              </a:rPr>
              <a:t>Beth am </a:t>
            </a:r>
            <a:r>
              <a:rPr lang="en-GB" sz="2400" dirty="0" err="1">
                <a:solidFill>
                  <a:srgbClr val="522674"/>
                </a:solidFill>
              </a:rPr>
              <a:t>ddewis</a:t>
            </a:r>
            <a:r>
              <a:rPr lang="en-GB" sz="2400" dirty="0">
                <a:solidFill>
                  <a:srgbClr val="522674"/>
                </a:solidFill>
              </a:rPr>
              <a:t> </a:t>
            </a:r>
            <a:r>
              <a:rPr lang="en-GB" sz="2400" dirty="0" err="1">
                <a:solidFill>
                  <a:srgbClr val="522674"/>
                </a:solidFill>
              </a:rPr>
              <a:t>ein</a:t>
            </a:r>
            <a:r>
              <a:rPr lang="en-GB" sz="2400" dirty="0">
                <a:solidFill>
                  <a:srgbClr val="522674"/>
                </a:solidFill>
              </a:rPr>
              <a:t> </a:t>
            </a:r>
            <a:r>
              <a:rPr lang="en-GB" sz="2400" dirty="0" err="1">
                <a:solidFill>
                  <a:srgbClr val="522674"/>
                </a:solidFill>
              </a:rPr>
              <a:t>gweithgaredd</a:t>
            </a:r>
            <a:r>
              <a:rPr lang="en-GB" sz="2400" dirty="0">
                <a:solidFill>
                  <a:srgbClr val="522674"/>
                </a:solidFill>
              </a:rPr>
              <a:t> </a:t>
            </a:r>
            <a:r>
              <a:rPr lang="en-GB" sz="2400" dirty="0" err="1">
                <a:solidFill>
                  <a:srgbClr val="522674"/>
                </a:solidFill>
              </a:rPr>
              <a:t>gweithredu</a:t>
            </a:r>
            <a:r>
              <a:rPr lang="en-GB" sz="2400" dirty="0">
                <a:solidFill>
                  <a:srgbClr val="522674"/>
                </a:solidFill>
              </a:rPr>
              <a:t> </a:t>
            </a:r>
            <a:r>
              <a:rPr lang="en-GB" sz="2400" dirty="0" err="1">
                <a:solidFill>
                  <a:srgbClr val="522674"/>
                </a:solidFill>
              </a:rPr>
              <a:t>cymdeithasol</a:t>
            </a:r>
            <a:r>
              <a:rPr lang="en-GB" sz="2400" dirty="0">
                <a:solidFill>
                  <a:srgbClr val="522674"/>
                </a:solidFill>
              </a:rPr>
              <a:t> </a:t>
            </a:r>
            <a:r>
              <a:rPr lang="en-GB" sz="2400" dirty="0" err="1">
                <a:solidFill>
                  <a:srgbClr val="522674"/>
                </a:solidFill>
              </a:rPr>
              <a:t>fel</a:t>
            </a:r>
            <a:r>
              <a:rPr lang="en-GB" sz="2400" dirty="0">
                <a:solidFill>
                  <a:srgbClr val="522674"/>
                </a:solidFill>
              </a:rPr>
              <a:t> </a:t>
            </a:r>
            <a:r>
              <a:rPr lang="en-GB" sz="2400" dirty="0" err="1">
                <a:solidFill>
                  <a:srgbClr val="522674"/>
                </a:solidFill>
              </a:rPr>
              <a:t>dosbarth</a:t>
            </a:r>
            <a:r>
              <a:rPr lang="en-GB" sz="2400" dirty="0"/>
              <a:t>.</a:t>
            </a:r>
          </a:p>
          <a:p>
            <a:endParaRPr lang="en-GB" sz="2400" dirty="0"/>
          </a:p>
        </p:txBody>
      </p:sp>
      <p:pic>
        <p:nvPicPr>
          <p:cNvPr id="5" name="Picture 4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EDA6841B-966C-F565-05C4-71E7DC886E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313" y="956057"/>
            <a:ext cx="2660123" cy="293368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3CB210B-CB5C-2EF3-4193-F533195F23CE}"/>
              </a:ext>
            </a:extLst>
          </p:cNvPr>
          <p:cNvGrpSpPr/>
          <p:nvPr/>
        </p:nvGrpSpPr>
        <p:grpSpPr>
          <a:xfrm>
            <a:off x="2075248" y="2703360"/>
            <a:ext cx="3037154" cy="2933689"/>
            <a:chOff x="5547785" y="1020684"/>
            <a:chExt cx="4419351" cy="4419352"/>
          </a:xfrm>
        </p:grpSpPr>
        <p:pic>
          <p:nvPicPr>
            <p:cNvPr id="8" name="Picture 7" descr="A orang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ED943FB3-8573-AFFB-0579-D43AE8B39F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7785" y="1020684"/>
              <a:ext cx="4419351" cy="4419352"/>
            </a:xfrm>
            <a:prstGeom prst="rect">
              <a:avLst/>
            </a:prstGeom>
          </p:spPr>
        </p:pic>
        <p:sp>
          <p:nvSpPr>
            <p:cNvPr id="9" name="TextBox 8">
              <a:hlinkClick r:id="rId6" action="ppaction://hlinksldjump"/>
              <a:extLst>
                <a:ext uri="{FF2B5EF4-FFF2-40B4-BE49-F238E27FC236}">
                  <a16:creationId xmlns:a16="http://schemas.microsoft.com/office/drawing/2014/main" id="{6E9B4C49-9977-214C-E79D-A2DC9793DE69}"/>
                </a:ext>
              </a:extLst>
            </p:cNvPr>
            <p:cNvSpPr txBox="1"/>
            <p:nvPr/>
          </p:nvSpPr>
          <p:spPr>
            <a:xfrm>
              <a:off x="6780975" y="2851507"/>
              <a:ext cx="2072846" cy="556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Cinio</a:t>
              </a:r>
              <a:r>
                <a:rPr lang="en-GB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Mawr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22A6BDD-397A-C16A-E54C-B483FCFE982D}"/>
              </a:ext>
            </a:extLst>
          </p:cNvPr>
          <p:cNvGrpSpPr/>
          <p:nvPr/>
        </p:nvGrpSpPr>
        <p:grpSpPr>
          <a:xfrm>
            <a:off x="6071822" y="2727924"/>
            <a:ext cx="2933689" cy="2933689"/>
            <a:chOff x="8994235" y="1352542"/>
            <a:chExt cx="2933689" cy="2933689"/>
          </a:xfrm>
        </p:grpSpPr>
        <p:pic>
          <p:nvPicPr>
            <p:cNvPr id="11" name="Picture 10" descr="A blu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AADF16C5-D0EB-C4C3-A450-BFA8E8AD4E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4235" y="1352542"/>
              <a:ext cx="2933689" cy="2933689"/>
            </a:xfrm>
            <a:prstGeom prst="rect">
              <a:avLst/>
            </a:prstGeom>
          </p:spPr>
        </p:pic>
        <p:sp>
          <p:nvSpPr>
            <p:cNvPr id="12" name="TextBox 11">
              <a:hlinkClick r:id="rId7" action="ppaction://hlinksldjump"/>
              <a:extLst>
                <a:ext uri="{FF2B5EF4-FFF2-40B4-BE49-F238E27FC236}">
                  <a16:creationId xmlns:a16="http://schemas.microsoft.com/office/drawing/2014/main" id="{5C2ED32A-6CC2-12A6-344A-B720D59B16FD}"/>
                </a:ext>
              </a:extLst>
            </p:cNvPr>
            <p:cNvSpPr txBox="1"/>
            <p:nvPr/>
          </p:nvSpPr>
          <p:spPr>
            <a:xfrm>
              <a:off x="9649785" y="2343186"/>
              <a:ext cx="1709057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Creu </a:t>
              </a:r>
              <a:r>
                <a:rPr lang="en-GB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pecynnau</a:t>
              </a:r>
              <a:r>
                <a:rPr lang="en-GB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gofal</a:t>
              </a:r>
              <a:endPara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9">
            <a:hlinkClick r:id="rId8" action="ppaction://hlinksldjump"/>
            <a:extLst>
              <a:ext uri="{FF2B5EF4-FFF2-40B4-BE49-F238E27FC236}">
                <a16:creationId xmlns:a16="http://schemas.microsoft.com/office/drawing/2014/main" id="{3F612C4E-B5A0-C602-4D40-8EC8CE99524D}"/>
              </a:ext>
            </a:extLst>
          </p:cNvPr>
          <p:cNvSpPr txBox="1"/>
          <p:nvPr/>
        </p:nvSpPr>
        <p:spPr>
          <a:xfrm>
            <a:off x="4755474" y="2001288"/>
            <a:ext cx="15895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Taith</a:t>
            </a:r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gerdded</a:t>
            </a:r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GB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rhedeg</a:t>
            </a:r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noddedig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D341AAA-E5A2-885F-1FE3-790C6D1EB5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06994" y="5912770"/>
            <a:ext cx="7332406" cy="611986"/>
          </a:xfrm>
        </p:spPr>
        <p:txBody>
          <a:bodyPr/>
          <a:lstStyle/>
          <a:p>
            <a:r>
              <a:rPr lang="en-GB" sz="2200" dirty="0"/>
              <a:t>4: </a:t>
            </a:r>
            <a:r>
              <a:rPr lang="en-GB" sz="2200" dirty="0" err="1"/>
              <a:t>Cynllunio</a:t>
            </a:r>
            <a:r>
              <a:rPr lang="en-GB" sz="2200" dirty="0"/>
              <a:t> </a:t>
            </a:r>
            <a:r>
              <a:rPr lang="en-GB" sz="2200" dirty="0" err="1"/>
              <a:t>ar</a:t>
            </a:r>
            <a:r>
              <a:rPr lang="en-GB" sz="2200" dirty="0"/>
              <a:t> </a:t>
            </a:r>
            <a:r>
              <a:rPr lang="en-GB" sz="2200" dirty="0" err="1"/>
              <a:t>gyfer</a:t>
            </a:r>
            <a:r>
              <a:rPr lang="en-GB" sz="2200" dirty="0"/>
              <a:t> </a:t>
            </a:r>
          </a:p>
          <a:p>
            <a:r>
              <a:rPr lang="en-GB" sz="2200" dirty="0" err="1"/>
              <a:t>gweithredu</a:t>
            </a:r>
            <a:r>
              <a:rPr lang="en-GB" sz="2200" dirty="0"/>
              <a:t> </a:t>
            </a:r>
            <a:r>
              <a:rPr lang="en-GB" sz="2200" dirty="0" err="1"/>
              <a:t>cymdeithasol</a:t>
            </a:r>
            <a:r>
              <a:rPr lang="en-GB" sz="2200" dirty="0"/>
              <a:t>!</a:t>
            </a:r>
          </a:p>
          <a:p>
            <a:endParaRPr lang="en-GB" dirty="0"/>
          </a:p>
        </p:txBody>
      </p:sp>
      <p:pic>
        <p:nvPicPr>
          <p:cNvPr id="16" name="Picture 15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16926D1E-D035-7FEF-8148-50EABC30707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947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9BA987-FEE6-622B-B053-6A79766839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5518" y="636977"/>
            <a:ext cx="7991566" cy="4114021"/>
          </a:xfrm>
        </p:spPr>
        <p:txBody>
          <a:bodyPr/>
          <a:lstStyle/>
          <a:p>
            <a:r>
              <a:rPr lang="cy-GB" sz="2400" b="0" dirty="0">
                <a:ea typeface="Calibri" panose="020F0502020204030204" pitchFamily="34" charset="0"/>
              </a:rPr>
              <a:t>Buom yn meddwl ychydig yn y gwasanaeth ynglŷn â beth yw problem gymdeithasol</a:t>
            </a:r>
            <a:r>
              <a:rPr lang="en-GB" sz="2400" b="0" dirty="0">
                <a:ea typeface="Calibri" panose="020F0502020204030204" pitchFamily="34" charset="0"/>
              </a:rPr>
              <a:t>.</a:t>
            </a:r>
          </a:p>
          <a:p>
            <a:endParaRPr lang="en-GB" sz="1200" b="0" dirty="0">
              <a:ea typeface="Calibri" panose="020F0502020204030204" pitchFamily="34" charset="0"/>
            </a:endParaRPr>
          </a:p>
          <a:p>
            <a:r>
              <a:rPr lang="en-GB" sz="2400" b="0" dirty="0">
                <a:ea typeface="Calibri" panose="020F0502020204030204" pitchFamily="34" charset="0"/>
              </a:rPr>
              <a:t>Yn y </a:t>
            </a:r>
            <a:r>
              <a:rPr lang="en-GB" sz="2400" b="0" dirty="0" err="1">
                <a:ea typeface="Calibri" panose="020F0502020204030204" pitchFamily="34" charset="0"/>
              </a:rPr>
              <a:t>fideo</a:t>
            </a:r>
            <a:r>
              <a:rPr lang="en-GB" sz="2400" b="0" dirty="0">
                <a:ea typeface="Calibri" panose="020F0502020204030204" pitchFamily="34" charset="0"/>
              </a:rPr>
              <a:t>, </a:t>
            </a:r>
            <a:r>
              <a:rPr lang="en-GB" sz="2400" b="0" dirty="0" err="1">
                <a:ea typeface="Calibri" panose="020F0502020204030204" pitchFamily="34" charset="0"/>
              </a:rPr>
              <a:t>byddwn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yn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clywed</a:t>
            </a:r>
            <a:r>
              <a:rPr lang="en-GB" sz="2400" b="0" dirty="0">
                <a:ea typeface="Calibri" panose="020F0502020204030204" pitchFamily="34" charset="0"/>
              </a:rPr>
              <a:t> am </a:t>
            </a:r>
            <a:r>
              <a:rPr lang="en-GB" sz="2400" b="0" dirty="0" err="1">
                <a:ea typeface="Calibri" panose="020F0502020204030204" pitchFamily="34" charset="0"/>
              </a:rPr>
              <a:t>wahanol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broblemau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cymdeithasol</a:t>
            </a:r>
            <a:r>
              <a:rPr lang="en-GB" sz="2400" b="0" dirty="0">
                <a:ea typeface="Calibri" panose="020F0502020204030204" pitchFamily="34" charset="0"/>
              </a:rPr>
              <a:t>. </a:t>
            </a:r>
          </a:p>
          <a:p>
            <a:endParaRPr lang="en-GB" sz="1400" b="0" dirty="0">
              <a:ea typeface="Calibri" panose="020F0502020204030204" pitchFamily="34" charset="0"/>
            </a:endParaRPr>
          </a:p>
          <a:p>
            <a:r>
              <a:rPr lang="en-GB" sz="2400" b="0" dirty="0" err="1">
                <a:ea typeface="Calibri" panose="020F0502020204030204" pitchFamily="34" charset="0"/>
              </a:rPr>
              <a:t>Ar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eich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taflen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waith</a:t>
            </a:r>
            <a:r>
              <a:rPr lang="en-GB" sz="2400" b="0" dirty="0">
                <a:ea typeface="Calibri" panose="020F0502020204030204" pitchFamily="34" charset="0"/>
              </a:rPr>
              <a:t>, </a:t>
            </a:r>
            <a:r>
              <a:rPr lang="en-GB" sz="2400" b="0" dirty="0" err="1">
                <a:ea typeface="Calibri" panose="020F0502020204030204" pitchFamily="34" charset="0"/>
              </a:rPr>
              <a:t>nodwch</a:t>
            </a:r>
            <a:r>
              <a:rPr lang="en-GB" sz="2400" b="0" dirty="0">
                <a:ea typeface="Calibri" panose="020F0502020204030204" pitchFamily="34" charset="0"/>
              </a:rPr>
              <a:t> rai </a:t>
            </a:r>
            <a:r>
              <a:rPr lang="en-GB" sz="2400" b="0" dirty="0" err="1">
                <a:ea typeface="Calibri" panose="020F0502020204030204" pitchFamily="34" charset="0"/>
              </a:rPr>
              <a:t>o’r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problemau</a:t>
            </a:r>
            <a:r>
              <a:rPr lang="en-GB" sz="2400" b="0" dirty="0">
                <a:ea typeface="Calibri" panose="020F0502020204030204" pitchFamily="34" charset="0"/>
              </a:rPr>
              <a:t> a </a:t>
            </a:r>
            <a:r>
              <a:rPr lang="en-GB" sz="2400" b="0" dirty="0" err="1">
                <a:ea typeface="Calibri" panose="020F0502020204030204" pitchFamily="34" charset="0"/>
              </a:rPr>
              <a:t>glywsoch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amdanynt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yn</a:t>
            </a:r>
            <a:r>
              <a:rPr lang="en-GB" sz="2400" b="0" dirty="0">
                <a:ea typeface="Calibri" panose="020F0502020204030204" pitchFamily="34" charset="0"/>
              </a:rPr>
              <a:t> y </a:t>
            </a:r>
            <a:r>
              <a:rPr lang="en-GB" sz="2400" b="0" dirty="0" err="1">
                <a:ea typeface="Calibri" panose="020F0502020204030204" pitchFamily="34" charset="0"/>
              </a:rPr>
              <a:t>gofod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sydd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ar</a:t>
            </a:r>
            <a:r>
              <a:rPr lang="en-GB" sz="2400" b="0" dirty="0">
                <a:ea typeface="Calibri" panose="020F0502020204030204" pitchFamily="34" charset="0"/>
              </a:rPr>
              <a:t> </a:t>
            </a:r>
            <a:r>
              <a:rPr lang="en-GB" sz="2400" b="0" dirty="0" err="1">
                <a:ea typeface="Calibri" panose="020F0502020204030204" pitchFamily="34" charset="0"/>
              </a:rPr>
              <a:t>gael</a:t>
            </a:r>
            <a:r>
              <a:rPr lang="en-GB" sz="2400" b="0" dirty="0">
                <a:ea typeface="Calibri" panose="020F0502020204030204" pitchFamily="34" charset="0"/>
              </a:rPr>
              <a:t>.</a:t>
            </a:r>
          </a:p>
          <a:p>
            <a:endParaRPr lang="en-GB" b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4482FA-E80D-643F-5AC7-1D80710D8799}"/>
              </a:ext>
            </a:extLst>
          </p:cNvPr>
          <p:cNvSpPr txBox="1"/>
          <p:nvPr/>
        </p:nvSpPr>
        <p:spPr>
          <a:xfrm>
            <a:off x="9245551" y="4176833"/>
            <a:ext cx="214090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unrhyw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fideo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wedi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effeithio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arnoch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siaradwch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gydag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oedolyn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yr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ydych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ymddiried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ynddo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" name="OFFTHE~1">
            <a:hlinkClick r:id="" action="ppaction://media"/>
            <a:extLst>
              <a:ext uri="{FF2B5EF4-FFF2-40B4-BE49-F238E27FC236}">
                <a16:creationId xmlns:a16="http://schemas.microsoft.com/office/drawing/2014/main" id="{63973435-5299-B15C-060A-18C5361FA38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6506" y="3842145"/>
            <a:ext cx="3231476" cy="18177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9EA3A4-4A24-37AC-7121-4B3A5DD569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3724" y="3806053"/>
            <a:ext cx="2734057" cy="1848108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02D3D4E-EA81-FE60-22C4-BC93D0B9DF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B02DDE2E-1723-4B88-1C4A-572FCAB177D4}"/>
              </a:ext>
            </a:extLst>
          </p:cNvPr>
          <p:cNvSpPr txBox="1">
            <a:spLocks/>
          </p:cNvSpPr>
          <p:nvPr/>
        </p:nvSpPr>
        <p:spPr>
          <a:xfrm>
            <a:off x="3327165" y="5925512"/>
            <a:ext cx="9002486" cy="52374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/>
              <a:t>1: Beth yw problem </a:t>
            </a:r>
          </a:p>
          <a:p>
            <a:r>
              <a:rPr lang="en-GB" sz="2400"/>
              <a:t>gymdeithasol?</a:t>
            </a:r>
            <a:endParaRPr lang="en-GB" sz="2400" dirty="0"/>
          </a:p>
        </p:txBody>
      </p:sp>
      <p:pic>
        <p:nvPicPr>
          <p:cNvPr id="9" name="Picture 8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47EDB3E2-DEAD-FB9C-C2D5-782CFD0AF4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85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0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7E5BDE88-614D-6178-230D-E99F0EE7AA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95164426-C6F7-9E0B-7A24-3B02C547BA49}"/>
              </a:ext>
            </a:extLst>
          </p:cNvPr>
          <p:cNvGrpSpPr/>
          <p:nvPr/>
        </p:nvGrpSpPr>
        <p:grpSpPr>
          <a:xfrm>
            <a:off x="-1340526" y="1016605"/>
            <a:ext cx="6096000" cy="2933689"/>
            <a:chOff x="-1354632" y="951558"/>
            <a:chExt cx="6096000" cy="2933689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A82AD34-DF4B-9FE3-BDC6-3E77C1FEFF7B}"/>
                </a:ext>
              </a:extLst>
            </p:cNvPr>
            <p:cNvGrpSpPr/>
            <p:nvPr/>
          </p:nvGrpSpPr>
          <p:grpSpPr>
            <a:xfrm>
              <a:off x="-1354632" y="951558"/>
              <a:ext cx="6096000" cy="2933689"/>
              <a:chOff x="4943360" y="1229862"/>
              <a:chExt cx="6096000" cy="2933689"/>
            </a:xfrm>
          </p:grpSpPr>
          <p:pic>
            <p:nvPicPr>
              <p:cNvPr id="14" name="Picture 13" descr="A blue diamond shaped object on a black background&#10;&#10;AI-generated content may be incorrect.">
                <a:extLst>
                  <a:ext uri="{FF2B5EF4-FFF2-40B4-BE49-F238E27FC236}">
                    <a16:creationId xmlns:a16="http://schemas.microsoft.com/office/drawing/2014/main" id="{C1C0B60A-6613-519A-DBF8-23BC7067D9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37643" y="1229862"/>
                <a:ext cx="2933689" cy="2933689"/>
              </a:xfrm>
              <a:prstGeom prst="rect">
                <a:avLst/>
              </a:prstGeom>
            </p:spPr>
          </p:pic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172D55DE-56DA-6806-7896-AA007E202E88}"/>
                  </a:ext>
                </a:extLst>
              </p:cNvPr>
              <p:cNvSpPr txBox="1"/>
              <p:nvPr/>
            </p:nvSpPr>
            <p:spPr>
              <a:xfrm>
                <a:off x="4943360" y="2543379"/>
                <a:ext cx="60960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endParaRPr lang="en-GB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TextBox 20">
              <a:hlinkClick r:id="rId3" action="ppaction://hlinksldjump"/>
              <a:extLst>
                <a:ext uri="{FF2B5EF4-FFF2-40B4-BE49-F238E27FC236}">
                  <a16:creationId xmlns:a16="http://schemas.microsoft.com/office/drawing/2014/main" id="{F56D9C56-6841-0692-B2A5-E8D9A502848D}"/>
                </a:ext>
              </a:extLst>
            </p:cNvPr>
            <p:cNvSpPr txBox="1"/>
            <p:nvPr/>
          </p:nvSpPr>
          <p:spPr>
            <a:xfrm>
              <a:off x="1314925" y="1997236"/>
              <a:ext cx="16298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Cynnal</a:t>
              </a:r>
              <a:r>
                <a:rPr lang="en-GB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gwasanaeth</a:t>
              </a:r>
              <a:endPara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CB38087-7FBB-921E-3AB3-CD5943E7FF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610" y="108478"/>
            <a:ext cx="7503851" cy="614954"/>
          </a:xfrm>
        </p:spPr>
        <p:txBody>
          <a:bodyPr/>
          <a:lstStyle/>
          <a:p>
            <a:r>
              <a:rPr lang="en-GB" sz="2400" dirty="0">
                <a:solidFill>
                  <a:srgbClr val="522674"/>
                </a:solidFill>
              </a:rPr>
              <a:t>Beth am </a:t>
            </a:r>
            <a:r>
              <a:rPr lang="en-GB" sz="2400" dirty="0" err="1">
                <a:solidFill>
                  <a:srgbClr val="522674"/>
                </a:solidFill>
              </a:rPr>
              <a:t>ddewis</a:t>
            </a:r>
            <a:r>
              <a:rPr lang="en-GB" sz="2400" dirty="0">
                <a:solidFill>
                  <a:srgbClr val="522674"/>
                </a:solidFill>
              </a:rPr>
              <a:t> </a:t>
            </a:r>
            <a:r>
              <a:rPr lang="en-GB" sz="2400" dirty="0" err="1">
                <a:solidFill>
                  <a:srgbClr val="522674"/>
                </a:solidFill>
              </a:rPr>
              <a:t>ein</a:t>
            </a:r>
            <a:r>
              <a:rPr lang="en-GB" sz="2400" dirty="0">
                <a:solidFill>
                  <a:srgbClr val="522674"/>
                </a:solidFill>
              </a:rPr>
              <a:t> </a:t>
            </a:r>
            <a:r>
              <a:rPr lang="en-GB" sz="2400" dirty="0" err="1">
                <a:solidFill>
                  <a:srgbClr val="522674"/>
                </a:solidFill>
              </a:rPr>
              <a:t>gweithgaredd</a:t>
            </a:r>
            <a:r>
              <a:rPr lang="en-GB" sz="2400" dirty="0">
                <a:solidFill>
                  <a:srgbClr val="522674"/>
                </a:solidFill>
              </a:rPr>
              <a:t> </a:t>
            </a:r>
            <a:r>
              <a:rPr lang="en-GB" sz="2400" dirty="0" err="1">
                <a:solidFill>
                  <a:srgbClr val="522674"/>
                </a:solidFill>
              </a:rPr>
              <a:t>gweithredu</a:t>
            </a:r>
            <a:r>
              <a:rPr lang="en-GB" sz="2400" dirty="0">
                <a:solidFill>
                  <a:srgbClr val="522674"/>
                </a:solidFill>
              </a:rPr>
              <a:t> </a:t>
            </a:r>
            <a:r>
              <a:rPr lang="en-GB" sz="2400" dirty="0" err="1">
                <a:solidFill>
                  <a:srgbClr val="522674"/>
                </a:solidFill>
              </a:rPr>
              <a:t>cymdeithasol</a:t>
            </a:r>
            <a:r>
              <a:rPr lang="en-GB" sz="2400" dirty="0">
                <a:solidFill>
                  <a:srgbClr val="522674"/>
                </a:solidFill>
              </a:rPr>
              <a:t> </a:t>
            </a:r>
            <a:r>
              <a:rPr lang="en-GB" sz="2400" dirty="0" err="1">
                <a:solidFill>
                  <a:srgbClr val="522674"/>
                </a:solidFill>
              </a:rPr>
              <a:t>fel</a:t>
            </a:r>
            <a:r>
              <a:rPr lang="en-GB" sz="2400" dirty="0">
                <a:solidFill>
                  <a:srgbClr val="522674"/>
                </a:solidFill>
              </a:rPr>
              <a:t> </a:t>
            </a:r>
            <a:r>
              <a:rPr lang="en-GB" sz="2400" dirty="0" err="1">
                <a:solidFill>
                  <a:srgbClr val="522674"/>
                </a:solidFill>
              </a:rPr>
              <a:t>dosbarth</a:t>
            </a:r>
            <a:r>
              <a:rPr lang="en-GB" sz="2400" dirty="0"/>
              <a:t>.</a:t>
            </a:r>
          </a:p>
          <a:p>
            <a:endParaRPr lang="en-GB" sz="2400" dirty="0"/>
          </a:p>
        </p:txBody>
      </p:sp>
      <p:pic>
        <p:nvPicPr>
          <p:cNvPr id="5" name="Picture 4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8EA9D3D2-605A-9C22-6D0F-E1D852CEA6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797" y="2648660"/>
            <a:ext cx="2660123" cy="2933689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EDA786B-50BA-ECA0-934C-92381A352505}"/>
              </a:ext>
            </a:extLst>
          </p:cNvPr>
          <p:cNvGrpSpPr/>
          <p:nvPr/>
        </p:nvGrpSpPr>
        <p:grpSpPr>
          <a:xfrm>
            <a:off x="4469211" y="594991"/>
            <a:ext cx="3037154" cy="2933689"/>
            <a:chOff x="9031231" y="-2155395"/>
            <a:chExt cx="4419351" cy="4419352"/>
          </a:xfrm>
        </p:grpSpPr>
        <p:pic>
          <p:nvPicPr>
            <p:cNvPr id="8" name="Picture 7" descr="A orang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D623210D-786D-F266-596A-266157514D5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31231" y="-2155395"/>
              <a:ext cx="4419351" cy="4419352"/>
            </a:xfrm>
            <a:prstGeom prst="rect">
              <a:avLst/>
            </a:prstGeom>
          </p:spPr>
        </p:pic>
        <p:sp>
          <p:nvSpPr>
            <p:cNvPr id="9" name="TextBox 8">
              <a:hlinkClick r:id="rId6" action="ppaction://hlinksldjump"/>
              <a:extLst>
                <a:ext uri="{FF2B5EF4-FFF2-40B4-BE49-F238E27FC236}">
                  <a16:creationId xmlns:a16="http://schemas.microsoft.com/office/drawing/2014/main" id="{77639A6E-70BD-FDBD-DEC8-671812231907}"/>
                </a:ext>
              </a:extLst>
            </p:cNvPr>
            <p:cNvSpPr txBox="1"/>
            <p:nvPr/>
          </p:nvSpPr>
          <p:spPr>
            <a:xfrm>
              <a:off x="10342461" y="-282102"/>
              <a:ext cx="2072846" cy="5563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Cinio</a:t>
              </a:r>
              <a:r>
                <a:rPr lang="en-GB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Mawr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FE89FC8-C914-DF5C-C273-E93F7F909FA1}"/>
              </a:ext>
            </a:extLst>
          </p:cNvPr>
          <p:cNvGrpSpPr/>
          <p:nvPr/>
        </p:nvGrpSpPr>
        <p:grpSpPr>
          <a:xfrm>
            <a:off x="6071822" y="2727924"/>
            <a:ext cx="2933689" cy="2933689"/>
            <a:chOff x="8994235" y="1352542"/>
            <a:chExt cx="2933689" cy="2933689"/>
          </a:xfrm>
        </p:grpSpPr>
        <p:pic>
          <p:nvPicPr>
            <p:cNvPr id="11" name="Picture 10" descr="A blu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BD43953D-6509-D392-85F9-A4ADDE5B59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4235" y="1352542"/>
              <a:ext cx="2933689" cy="2933689"/>
            </a:xfrm>
            <a:prstGeom prst="rect">
              <a:avLst/>
            </a:prstGeom>
          </p:spPr>
        </p:pic>
        <p:sp>
          <p:nvSpPr>
            <p:cNvPr id="12" name="TextBox 11">
              <a:hlinkClick r:id="rId7" action="ppaction://hlinksldjump"/>
              <a:extLst>
                <a:ext uri="{FF2B5EF4-FFF2-40B4-BE49-F238E27FC236}">
                  <a16:creationId xmlns:a16="http://schemas.microsoft.com/office/drawing/2014/main" id="{17E14A45-530D-0C1F-6CF5-5C632DC586FF}"/>
                </a:ext>
              </a:extLst>
            </p:cNvPr>
            <p:cNvSpPr txBox="1"/>
            <p:nvPr/>
          </p:nvSpPr>
          <p:spPr>
            <a:xfrm>
              <a:off x="9649785" y="2343186"/>
              <a:ext cx="1709057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Creu </a:t>
              </a:r>
              <a:r>
                <a:rPr lang="en-GB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pecynnau</a:t>
              </a:r>
              <a:r>
                <a:rPr lang="en-GB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gofal</a:t>
              </a:r>
              <a:endParaRPr lang="en-GB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9">
            <a:hlinkClick r:id="rId8" action="ppaction://hlinksldjump"/>
            <a:extLst>
              <a:ext uri="{FF2B5EF4-FFF2-40B4-BE49-F238E27FC236}">
                <a16:creationId xmlns:a16="http://schemas.microsoft.com/office/drawing/2014/main" id="{108E7E2B-50BF-4C7E-0D50-AAD8E97E528A}"/>
              </a:ext>
            </a:extLst>
          </p:cNvPr>
          <p:cNvSpPr txBox="1"/>
          <p:nvPr/>
        </p:nvSpPr>
        <p:spPr>
          <a:xfrm>
            <a:off x="3474958" y="3693891"/>
            <a:ext cx="15895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Taith</a:t>
            </a:r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gerdded</a:t>
            </a:r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GB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rhedeg</a:t>
            </a:r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noddedig</a:t>
            </a:r>
            <a:endParaRPr lang="en-GB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E04193B-8DAB-0980-E1CC-DB9F18C173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06994" y="5912770"/>
            <a:ext cx="7332406" cy="611986"/>
          </a:xfrm>
        </p:spPr>
        <p:txBody>
          <a:bodyPr/>
          <a:lstStyle/>
          <a:p>
            <a:r>
              <a:rPr lang="en-GB" sz="2200" dirty="0"/>
              <a:t>4: </a:t>
            </a:r>
            <a:r>
              <a:rPr lang="en-GB" sz="2200" dirty="0" err="1"/>
              <a:t>Cynllunio</a:t>
            </a:r>
            <a:r>
              <a:rPr lang="en-GB" sz="2200" dirty="0"/>
              <a:t> </a:t>
            </a:r>
            <a:r>
              <a:rPr lang="en-GB" sz="2200" dirty="0" err="1"/>
              <a:t>ar</a:t>
            </a:r>
            <a:r>
              <a:rPr lang="en-GB" sz="2200" dirty="0"/>
              <a:t> </a:t>
            </a:r>
            <a:r>
              <a:rPr lang="en-GB" sz="2200" dirty="0" err="1"/>
              <a:t>gyfer</a:t>
            </a:r>
            <a:r>
              <a:rPr lang="en-GB" sz="2200" dirty="0"/>
              <a:t> </a:t>
            </a:r>
          </a:p>
          <a:p>
            <a:r>
              <a:rPr lang="en-GB" sz="2200" dirty="0" err="1"/>
              <a:t>gweithredu</a:t>
            </a:r>
            <a:r>
              <a:rPr lang="en-GB" sz="2200" dirty="0"/>
              <a:t> </a:t>
            </a:r>
            <a:r>
              <a:rPr lang="en-GB" sz="2200" dirty="0" err="1"/>
              <a:t>cymdeithasol</a:t>
            </a:r>
            <a:r>
              <a:rPr lang="en-GB" sz="2200" dirty="0"/>
              <a:t>!</a:t>
            </a:r>
          </a:p>
          <a:p>
            <a:endParaRPr lang="en-GB" dirty="0"/>
          </a:p>
        </p:txBody>
      </p:sp>
      <p:pic>
        <p:nvPicPr>
          <p:cNvPr id="16" name="Picture 15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CC82668F-90C7-5FF6-080E-D15FD1B96F2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  <p:pic>
        <p:nvPicPr>
          <p:cNvPr id="3" name="Picture 2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5DF22A87-FA82-233F-698E-00ED78E399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78" y="3429000"/>
            <a:ext cx="2214225" cy="21778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FF24C8D-600B-8F61-C3F9-22D702E9DCAF}"/>
              </a:ext>
            </a:extLst>
          </p:cNvPr>
          <p:cNvSpPr txBox="1"/>
          <p:nvPr/>
        </p:nvSpPr>
        <p:spPr>
          <a:xfrm>
            <a:off x="695068" y="4139587"/>
            <a:ext cx="1087569" cy="591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GB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3487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7E2AF7-CC5F-2712-99C1-CBA4031A6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5623" y="450707"/>
            <a:ext cx="9030624" cy="4114021"/>
          </a:xfrm>
        </p:spPr>
        <p:txBody>
          <a:bodyPr/>
          <a:lstStyle/>
          <a:p>
            <a:r>
              <a:rPr lang="en-GB" sz="3600" dirty="0"/>
              <a:t>Sut </a:t>
            </a:r>
            <a:r>
              <a:rPr lang="en-GB" sz="3600" dirty="0" err="1"/>
              <a:t>allwn</a:t>
            </a:r>
            <a:r>
              <a:rPr lang="en-GB" sz="3600" dirty="0"/>
              <a:t> </a:t>
            </a:r>
            <a:r>
              <a:rPr lang="en-GB" sz="3600" dirty="0" err="1"/>
              <a:t>ni</a:t>
            </a:r>
            <a:r>
              <a:rPr lang="en-GB" sz="3600" dirty="0"/>
              <a:t> </a:t>
            </a:r>
            <a:r>
              <a:rPr lang="en-GB" sz="3600" dirty="0" err="1"/>
              <a:t>helpu</a:t>
            </a:r>
            <a:r>
              <a:rPr lang="en-GB" sz="3600" dirty="0"/>
              <a:t>?</a:t>
            </a:r>
          </a:p>
          <a:p>
            <a:r>
              <a:rPr lang="en-GB" sz="2400" b="0" dirty="0"/>
              <a:t>Er </a:t>
            </a:r>
            <a:r>
              <a:rPr lang="en-GB" sz="2400" b="0" dirty="0" err="1"/>
              <a:t>mwyn</a:t>
            </a:r>
            <a:r>
              <a:rPr lang="en-GB" sz="2400" b="0" dirty="0"/>
              <a:t> </a:t>
            </a:r>
            <a:r>
              <a:rPr lang="en-GB" sz="2400" b="0" dirty="0" err="1"/>
              <a:t>galluogi</a:t>
            </a:r>
            <a:r>
              <a:rPr lang="en-GB" sz="2400" b="0" dirty="0"/>
              <a:t> </a:t>
            </a:r>
            <a:r>
              <a:rPr lang="en-GB" sz="2400" b="0" dirty="0" err="1"/>
              <a:t>gweithgaredd</a:t>
            </a:r>
            <a:r>
              <a:rPr lang="en-GB" sz="2400" b="0" dirty="0"/>
              <a:t> </a:t>
            </a:r>
            <a:r>
              <a:rPr lang="en-GB" sz="2400" b="0" dirty="0" err="1"/>
              <a:t>gweithredu</a:t>
            </a:r>
            <a:r>
              <a:rPr lang="en-GB" sz="2400" b="0" dirty="0"/>
              <a:t> </a:t>
            </a:r>
            <a:r>
              <a:rPr lang="en-GB" sz="2400" b="0" dirty="0" err="1"/>
              <a:t>cymdeithasol</a:t>
            </a:r>
            <a:r>
              <a:rPr lang="en-GB" sz="2400" b="0" dirty="0"/>
              <a:t> </a:t>
            </a:r>
            <a:r>
              <a:rPr lang="en-GB" sz="2400" b="0" dirty="0" err="1"/>
              <a:t>i</a:t>
            </a:r>
            <a:r>
              <a:rPr lang="en-GB" sz="2400" b="0" dirty="0"/>
              <a:t> </a:t>
            </a:r>
            <a:r>
              <a:rPr lang="en-GB" sz="2400" b="0" dirty="0" err="1"/>
              <a:t>ddigwydd</a:t>
            </a:r>
            <a:r>
              <a:rPr lang="en-GB" sz="2400" b="0" dirty="0"/>
              <a:t>, </a:t>
            </a:r>
            <a:r>
              <a:rPr lang="en-GB" sz="2400" b="0" dirty="0" err="1"/>
              <a:t>mae</a:t>
            </a:r>
            <a:r>
              <a:rPr lang="en-GB" sz="2400" b="0" dirty="0"/>
              <a:t> </a:t>
            </a:r>
            <a:r>
              <a:rPr lang="en-GB" sz="2400" b="0" dirty="0" err="1"/>
              <a:t>angen</a:t>
            </a:r>
            <a:r>
              <a:rPr lang="en-GB" sz="2400" b="0" dirty="0"/>
              <a:t> </a:t>
            </a:r>
            <a:r>
              <a:rPr lang="en-GB" sz="2400" b="0" dirty="0" err="1"/>
              <a:t>cyflawni</a:t>
            </a:r>
            <a:r>
              <a:rPr lang="en-GB" sz="2400" b="0" dirty="0"/>
              <a:t> </a:t>
            </a:r>
            <a:r>
              <a:rPr lang="en-GB" sz="2400" b="0" dirty="0" err="1"/>
              <a:t>gwahanol</a:t>
            </a:r>
            <a:r>
              <a:rPr lang="en-GB" sz="2400" b="0" dirty="0"/>
              <a:t> </a:t>
            </a:r>
            <a:r>
              <a:rPr lang="en-GB" sz="2400" b="0" dirty="0" err="1"/>
              <a:t>rolau</a:t>
            </a:r>
            <a:r>
              <a:rPr lang="en-GB" sz="2400" b="0" dirty="0"/>
              <a:t>!</a:t>
            </a:r>
          </a:p>
          <a:p>
            <a:endParaRPr lang="en-GB" sz="2400" dirty="0"/>
          </a:p>
          <a:p>
            <a:pPr marL="342900" indent="-342900">
              <a:buBlip>
                <a:blip r:embed="rId2"/>
              </a:buBlip>
            </a:pPr>
            <a:r>
              <a:rPr lang="en-GB" sz="2400" dirty="0" err="1">
                <a:solidFill>
                  <a:srgbClr val="F47C58"/>
                </a:solidFill>
              </a:rPr>
              <a:t>Rheolwr</a:t>
            </a:r>
            <a:r>
              <a:rPr lang="en-GB" sz="2400" dirty="0">
                <a:solidFill>
                  <a:srgbClr val="F47C58"/>
                </a:solidFill>
              </a:rPr>
              <a:t> </a:t>
            </a:r>
            <a:r>
              <a:rPr lang="en-GB" sz="2400" dirty="0" err="1">
                <a:solidFill>
                  <a:srgbClr val="F47C58"/>
                </a:solidFill>
              </a:rPr>
              <a:t>Tasgau</a:t>
            </a:r>
            <a:r>
              <a:rPr lang="en-GB" sz="2400" dirty="0">
                <a:solidFill>
                  <a:srgbClr val="F47C58"/>
                </a:solidFill>
              </a:rPr>
              <a:t>  – </a:t>
            </a:r>
            <a:r>
              <a:rPr lang="en-GB" sz="2400" b="0" dirty="0" err="1">
                <a:solidFill>
                  <a:srgbClr val="F47C58"/>
                </a:solidFill>
              </a:rPr>
              <a:t>cadw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pethau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ar</a:t>
            </a:r>
            <a:r>
              <a:rPr lang="en-GB" sz="2400" b="0" dirty="0">
                <a:solidFill>
                  <a:srgbClr val="F47C58"/>
                </a:solidFill>
              </a:rPr>
              <a:t> y </a:t>
            </a:r>
            <a:r>
              <a:rPr lang="en-GB" sz="2400" b="0" dirty="0" err="1">
                <a:solidFill>
                  <a:srgbClr val="F47C58"/>
                </a:solidFill>
              </a:rPr>
              <a:t>trywydd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iawn</a:t>
            </a:r>
            <a:r>
              <a:rPr lang="en-GB" sz="2400" b="0" dirty="0">
                <a:solidFill>
                  <a:srgbClr val="F47C58"/>
                </a:solidFill>
              </a:rPr>
              <a:t>.</a:t>
            </a:r>
          </a:p>
          <a:p>
            <a:pPr marL="342900" indent="-342900">
              <a:buBlip>
                <a:blip r:embed="rId3"/>
              </a:buBlip>
            </a:pPr>
            <a:r>
              <a:rPr lang="en-GB" sz="2400" dirty="0" err="1">
                <a:solidFill>
                  <a:srgbClr val="2BB9CD"/>
                </a:solidFill>
              </a:rPr>
              <a:t>Tîm</a:t>
            </a:r>
            <a:r>
              <a:rPr lang="en-GB" sz="2400" dirty="0">
                <a:solidFill>
                  <a:srgbClr val="2BB9CD"/>
                </a:solidFill>
              </a:rPr>
              <a:t> </a:t>
            </a:r>
            <a:r>
              <a:rPr lang="en-GB" sz="2400" dirty="0" err="1">
                <a:solidFill>
                  <a:srgbClr val="2BB9CD"/>
                </a:solidFill>
              </a:rPr>
              <a:t>Creadigol</a:t>
            </a:r>
            <a:r>
              <a:rPr lang="en-GB" sz="2400" dirty="0">
                <a:solidFill>
                  <a:srgbClr val="2BB9CD"/>
                </a:solidFill>
              </a:rPr>
              <a:t> </a:t>
            </a:r>
            <a:r>
              <a:rPr lang="en-GB" sz="2400" b="0" dirty="0">
                <a:solidFill>
                  <a:srgbClr val="2BB9CD"/>
                </a:solidFill>
              </a:rPr>
              <a:t>– </a:t>
            </a:r>
            <a:r>
              <a:rPr lang="en-GB" sz="2400" b="0" dirty="0" err="1">
                <a:solidFill>
                  <a:srgbClr val="2BB9CD"/>
                </a:solidFill>
              </a:rPr>
              <a:t>sicrhau</a:t>
            </a:r>
            <a:r>
              <a:rPr lang="en-GB" sz="2400" b="0" dirty="0">
                <a:solidFill>
                  <a:srgbClr val="2BB9CD"/>
                </a:solidFill>
              </a:rPr>
              <a:t> bod </a:t>
            </a:r>
            <a:r>
              <a:rPr lang="en-GB" sz="2400" b="0" dirty="0" err="1">
                <a:solidFill>
                  <a:srgbClr val="2BB9CD"/>
                </a:solidFill>
              </a:rPr>
              <a:t>eich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syniad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yn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unigryw</a:t>
            </a:r>
            <a:r>
              <a:rPr lang="en-GB" sz="2400" b="0" dirty="0">
                <a:solidFill>
                  <a:srgbClr val="2BB9CD"/>
                </a:solidFill>
              </a:rPr>
              <a:t> ac </a:t>
            </a:r>
            <a:r>
              <a:rPr lang="en-GB" sz="2400" b="0" dirty="0" err="1">
                <a:solidFill>
                  <a:srgbClr val="2BB9CD"/>
                </a:solidFill>
              </a:rPr>
              <a:t>yn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ddiddorol</a:t>
            </a:r>
            <a:r>
              <a:rPr lang="en-GB" sz="2400" b="0" dirty="0">
                <a:solidFill>
                  <a:srgbClr val="2BB9CD"/>
                </a:solidFill>
              </a:rPr>
              <a:t>.</a:t>
            </a:r>
          </a:p>
          <a:p>
            <a:pPr marL="342900" indent="-342900">
              <a:buBlip>
                <a:blip r:embed="rId4"/>
              </a:buBlip>
            </a:pPr>
            <a:r>
              <a:rPr lang="en-GB" sz="2400" dirty="0" err="1">
                <a:solidFill>
                  <a:srgbClr val="522674"/>
                </a:solidFill>
              </a:rPr>
              <a:t>Gwirio</a:t>
            </a:r>
            <a:r>
              <a:rPr lang="en-GB" sz="2400" dirty="0">
                <a:solidFill>
                  <a:srgbClr val="522674"/>
                </a:solidFill>
              </a:rPr>
              <a:t> </a:t>
            </a:r>
            <a:r>
              <a:rPr lang="en-GB" sz="2400" dirty="0" err="1">
                <a:solidFill>
                  <a:srgbClr val="522674"/>
                </a:solidFill>
              </a:rPr>
              <a:t>Manylion</a:t>
            </a:r>
            <a:r>
              <a:rPr lang="en-GB" sz="2400" dirty="0">
                <a:solidFill>
                  <a:srgbClr val="522674"/>
                </a:solidFill>
              </a:rPr>
              <a:t> </a:t>
            </a:r>
            <a:r>
              <a:rPr lang="en-GB" sz="2400" b="0" dirty="0">
                <a:solidFill>
                  <a:srgbClr val="522674"/>
                </a:solidFill>
              </a:rPr>
              <a:t>– </a:t>
            </a:r>
            <a:r>
              <a:rPr lang="en-GB" sz="2400" b="0" dirty="0" err="1">
                <a:solidFill>
                  <a:srgbClr val="522674"/>
                </a:solidFill>
              </a:rPr>
              <a:t>bydd</a:t>
            </a:r>
            <a:r>
              <a:rPr lang="en-GB" sz="2400" b="0" dirty="0">
                <a:solidFill>
                  <a:srgbClr val="522674"/>
                </a:solidFill>
              </a:rPr>
              <a:t> </a:t>
            </a:r>
            <a:r>
              <a:rPr lang="en-GB" sz="2400" b="0" dirty="0" err="1">
                <a:solidFill>
                  <a:srgbClr val="522674"/>
                </a:solidFill>
              </a:rPr>
              <a:t>angen</a:t>
            </a:r>
            <a:r>
              <a:rPr lang="en-GB" sz="2400" b="0" dirty="0">
                <a:solidFill>
                  <a:srgbClr val="522674"/>
                </a:solidFill>
              </a:rPr>
              <a:t> </a:t>
            </a:r>
            <a:r>
              <a:rPr lang="en-GB" sz="2400" b="0" dirty="0" err="1">
                <a:solidFill>
                  <a:srgbClr val="522674"/>
                </a:solidFill>
              </a:rPr>
              <a:t>sicrhau</a:t>
            </a:r>
            <a:r>
              <a:rPr lang="en-GB" sz="2400" b="0" dirty="0">
                <a:solidFill>
                  <a:srgbClr val="522674"/>
                </a:solidFill>
              </a:rPr>
              <a:t> bod yr </a:t>
            </a:r>
            <a:r>
              <a:rPr lang="en-GB" sz="2400" b="0" dirty="0" err="1">
                <a:solidFill>
                  <a:srgbClr val="522674"/>
                </a:solidFill>
              </a:rPr>
              <a:t>adnoddau</a:t>
            </a:r>
            <a:r>
              <a:rPr lang="en-GB" sz="2400" b="0" dirty="0">
                <a:solidFill>
                  <a:srgbClr val="522674"/>
                </a:solidFill>
              </a:rPr>
              <a:t> </a:t>
            </a:r>
            <a:r>
              <a:rPr lang="en-GB" sz="2400" b="0" dirty="0" err="1">
                <a:solidFill>
                  <a:srgbClr val="522674"/>
                </a:solidFill>
              </a:rPr>
              <a:t>ar</a:t>
            </a:r>
            <a:r>
              <a:rPr lang="en-GB" sz="2400" b="0" dirty="0">
                <a:solidFill>
                  <a:srgbClr val="522674"/>
                </a:solidFill>
              </a:rPr>
              <a:t> </a:t>
            </a:r>
            <a:r>
              <a:rPr lang="en-GB" sz="2400" b="0" dirty="0" err="1">
                <a:solidFill>
                  <a:srgbClr val="522674"/>
                </a:solidFill>
              </a:rPr>
              <a:t>gael</a:t>
            </a:r>
            <a:r>
              <a:rPr lang="en-GB" sz="2400" b="0" dirty="0">
                <a:solidFill>
                  <a:srgbClr val="522674"/>
                </a:solidFill>
              </a:rPr>
              <a:t>, </a:t>
            </a:r>
            <a:r>
              <a:rPr lang="en-GB" sz="2400" b="0" dirty="0" err="1">
                <a:solidFill>
                  <a:srgbClr val="522674"/>
                </a:solidFill>
              </a:rPr>
              <a:t>a’ch</a:t>
            </a:r>
            <a:r>
              <a:rPr lang="en-GB" sz="2400" b="0" dirty="0">
                <a:solidFill>
                  <a:srgbClr val="522674"/>
                </a:solidFill>
              </a:rPr>
              <a:t> bod </a:t>
            </a:r>
            <a:r>
              <a:rPr lang="en-GB" sz="2400" b="0" dirty="0" err="1">
                <a:solidFill>
                  <a:srgbClr val="522674"/>
                </a:solidFill>
              </a:rPr>
              <a:t>wedi</a:t>
            </a:r>
            <a:r>
              <a:rPr lang="en-GB" sz="2400" b="0" dirty="0">
                <a:solidFill>
                  <a:srgbClr val="522674"/>
                </a:solidFill>
              </a:rPr>
              <a:t> </a:t>
            </a:r>
            <a:r>
              <a:rPr lang="en-GB" sz="2400" b="0" dirty="0" err="1">
                <a:solidFill>
                  <a:srgbClr val="522674"/>
                </a:solidFill>
              </a:rPr>
              <a:t>derbyn</a:t>
            </a:r>
            <a:r>
              <a:rPr lang="en-GB" sz="2400" b="0" dirty="0">
                <a:solidFill>
                  <a:srgbClr val="522674"/>
                </a:solidFill>
              </a:rPr>
              <a:t> y </a:t>
            </a:r>
            <a:r>
              <a:rPr lang="en-GB" sz="2400" b="0" dirty="0" err="1">
                <a:solidFill>
                  <a:srgbClr val="522674"/>
                </a:solidFill>
              </a:rPr>
              <a:t>caniatâd</a:t>
            </a:r>
            <a:r>
              <a:rPr lang="en-GB" sz="2400" b="0" dirty="0">
                <a:solidFill>
                  <a:srgbClr val="522674"/>
                </a:solidFill>
              </a:rPr>
              <a:t> </a:t>
            </a:r>
            <a:r>
              <a:rPr lang="en-GB" sz="2400" b="0" dirty="0" err="1">
                <a:solidFill>
                  <a:srgbClr val="522674"/>
                </a:solidFill>
              </a:rPr>
              <a:t>angenrheidiol</a:t>
            </a:r>
            <a:r>
              <a:rPr lang="en-GB" sz="2400" b="0" dirty="0">
                <a:solidFill>
                  <a:srgbClr val="522674"/>
                </a:solidFill>
              </a:rPr>
              <a:t>.</a:t>
            </a:r>
          </a:p>
          <a:p>
            <a:pPr marL="342900" indent="-342900">
              <a:buBlip>
                <a:blip r:embed="rId2"/>
              </a:buBlip>
            </a:pPr>
            <a:r>
              <a:rPr lang="en-GB" sz="2400" dirty="0" err="1">
                <a:solidFill>
                  <a:srgbClr val="F47C58"/>
                </a:solidFill>
              </a:rPr>
              <a:t>Eirioli</a:t>
            </a:r>
            <a:r>
              <a:rPr lang="en-GB" sz="2400" b="0" dirty="0">
                <a:solidFill>
                  <a:srgbClr val="F47C58"/>
                </a:solidFill>
              </a:rPr>
              <a:t> – </a:t>
            </a:r>
            <a:r>
              <a:rPr lang="en-GB" sz="2400" b="0" dirty="0" err="1">
                <a:solidFill>
                  <a:srgbClr val="F47C58"/>
                </a:solidFill>
              </a:rPr>
              <a:t>cefnogi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eich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prosiect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gyda’r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rhai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sy’n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galluogi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newid</a:t>
            </a:r>
            <a:r>
              <a:rPr lang="en-GB" sz="2400" b="0" dirty="0">
                <a:solidFill>
                  <a:srgbClr val="F47C58"/>
                </a:solidFill>
              </a:rPr>
              <a:t>, </a:t>
            </a:r>
            <a:r>
              <a:rPr lang="en-GB" sz="2400" b="0" dirty="0" err="1">
                <a:solidFill>
                  <a:srgbClr val="F47C58"/>
                </a:solidFill>
              </a:rPr>
              <a:t>megis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eich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Prifathro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neu’r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Uwch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Dîm</a:t>
            </a:r>
            <a:r>
              <a:rPr lang="en-GB" sz="2400" b="0" dirty="0">
                <a:solidFill>
                  <a:srgbClr val="F47C58"/>
                </a:solidFill>
              </a:rPr>
              <a:t> </a:t>
            </a:r>
            <a:r>
              <a:rPr lang="en-GB" sz="2400" b="0" dirty="0" err="1">
                <a:solidFill>
                  <a:srgbClr val="F47C58"/>
                </a:solidFill>
              </a:rPr>
              <a:t>Rheoli</a:t>
            </a:r>
            <a:r>
              <a:rPr lang="en-GB" sz="2400" b="0" dirty="0">
                <a:solidFill>
                  <a:srgbClr val="F47C58"/>
                </a:solidFill>
              </a:rPr>
              <a:t>!</a:t>
            </a:r>
          </a:p>
          <a:p>
            <a:endParaRPr lang="en-GB" sz="2400" b="0" dirty="0">
              <a:solidFill>
                <a:srgbClr val="522674"/>
              </a:solidFill>
            </a:endParaRPr>
          </a:p>
          <a:p>
            <a:endParaRPr lang="en-GB" sz="2400" b="0" dirty="0">
              <a:solidFill>
                <a:srgbClr val="F47C58"/>
              </a:solidFill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3A868BE-60C9-A19F-41E9-5417F6B28F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06994" y="5912770"/>
            <a:ext cx="7332406" cy="611986"/>
          </a:xfrm>
        </p:spPr>
        <p:txBody>
          <a:bodyPr/>
          <a:lstStyle/>
          <a:p>
            <a:r>
              <a:rPr lang="en-GB" sz="2200" dirty="0"/>
              <a:t>4: </a:t>
            </a:r>
            <a:r>
              <a:rPr lang="en-GB" sz="2200" dirty="0" err="1"/>
              <a:t>Cynllunio</a:t>
            </a:r>
            <a:r>
              <a:rPr lang="en-GB" sz="2200" dirty="0"/>
              <a:t> </a:t>
            </a:r>
            <a:r>
              <a:rPr lang="en-GB" sz="2200" dirty="0" err="1"/>
              <a:t>ar</a:t>
            </a:r>
            <a:r>
              <a:rPr lang="en-GB" sz="2200" dirty="0"/>
              <a:t> </a:t>
            </a:r>
            <a:r>
              <a:rPr lang="en-GB" sz="2200" dirty="0" err="1"/>
              <a:t>gyfer</a:t>
            </a:r>
            <a:r>
              <a:rPr lang="en-GB" sz="2200" dirty="0"/>
              <a:t> </a:t>
            </a:r>
          </a:p>
          <a:p>
            <a:r>
              <a:rPr lang="en-GB" sz="2200" dirty="0" err="1"/>
              <a:t>gweithredu</a:t>
            </a:r>
            <a:r>
              <a:rPr lang="en-GB" sz="2200" dirty="0"/>
              <a:t> </a:t>
            </a:r>
            <a:r>
              <a:rPr lang="en-GB" sz="2200" dirty="0" err="1"/>
              <a:t>cymdeithasol</a:t>
            </a:r>
            <a:r>
              <a:rPr lang="en-GB" sz="2200" dirty="0"/>
              <a:t>!</a:t>
            </a:r>
          </a:p>
          <a:p>
            <a:endParaRPr lang="en-GB" dirty="0"/>
          </a:p>
        </p:txBody>
      </p:sp>
      <p:pic>
        <p:nvPicPr>
          <p:cNvPr id="6" name="Picture 5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19F6BD33-4DED-8FE0-70F3-BDC4E6D5B8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3411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BC2982-2226-E0F9-7582-14F9C8322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0248A57-59C6-9C13-E2BA-91B4D195ED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2111" y="211403"/>
            <a:ext cx="8969524" cy="4114021"/>
          </a:xfrm>
        </p:spPr>
        <p:txBody>
          <a:bodyPr/>
          <a:lstStyle/>
          <a:p>
            <a:r>
              <a:rPr lang="en-GB" sz="2400" dirty="0"/>
              <a:t>Beth </a:t>
            </a:r>
            <a:r>
              <a:rPr lang="en-GB" sz="2400" dirty="0" err="1"/>
              <a:t>fydd</a:t>
            </a:r>
            <a:r>
              <a:rPr lang="en-GB" sz="2400" dirty="0"/>
              <a:t> </a:t>
            </a:r>
            <a:r>
              <a:rPr lang="en-GB" sz="2400" dirty="0" err="1"/>
              <a:t>ei</a:t>
            </a:r>
            <a:r>
              <a:rPr lang="en-GB" sz="2400" dirty="0"/>
              <a:t> </a:t>
            </a:r>
            <a:r>
              <a:rPr lang="en-GB" sz="2400" dirty="0" err="1"/>
              <a:t>angen</a:t>
            </a:r>
            <a:r>
              <a:rPr lang="en-GB" sz="2400" dirty="0"/>
              <a:t> </a:t>
            </a:r>
            <a:r>
              <a:rPr lang="en-GB" sz="2400" dirty="0" err="1"/>
              <a:t>arnom</a:t>
            </a:r>
            <a:r>
              <a:rPr lang="en-GB" sz="2400" dirty="0"/>
              <a:t>?</a:t>
            </a:r>
          </a:p>
          <a:p>
            <a:r>
              <a:rPr lang="en-GB" sz="1800" b="0" i="1" dirty="0" err="1">
                <a:solidFill>
                  <a:srgbClr val="F47C58"/>
                </a:solidFill>
              </a:rPr>
              <a:t>Cinio</a:t>
            </a:r>
            <a:r>
              <a:rPr lang="en-GB" sz="1800" b="0" i="1" dirty="0">
                <a:solidFill>
                  <a:srgbClr val="F47C58"/>
                </a:solidFill>
              </a:rPr>
              <a:t> Mawr? </a:t>
            </a:r>
            <a:r>
              <a:rPr lang="en-GB" sz="1800" b="0" i="1" dirty="0" err="1">
                <a:solidFill>
                  <a:srgbClr val="F47C58"/>
                </a:solidFill>
              </a:rPr>
              <a:t>Platiau</a:t>
            </a:r>
            <a:r>
              <a:rPr lang="en-GB" sz="1800" b="0" i="1" dirty="0">
                <a:solidFill>
                  <a:srgbClr val="F47C58"/>
                </a:solidFill>
              </a:rPr>
              <a:t>, </a:t>
            </a:r>
            <a:r>
              <a:rPr lang="en-GB" sz="1800" b="0" i="1" dirty="0" err="1">
                <a:solidFill>
                  <a:srgbClr val="F47C58"/>
                </a:solidFill>
              </a:rPr>
              <a:t>cyllyll</a:t>
            </a:r>
            <a:r>
              <a:rPr lang="en-GB" sz="1800" b="0" i="1" dirty="0">
                <a:solidFill>
                  <a:srgbClr val="F47C58"/>
                </a:solidFill>
              </a:rPr>
              <a:t> a </a:t>
            </a:r>
            <a:r>
              <a:rPr lang="en-GB" sz="1800" b="0" i="1" dirty="0" err="1">
                <a:solidFill>
                  <a:srgbClr val="F47C58"/>
                </a:solidFill>
              </a:rPr>
              <a:t>ffyrc</a:t>
            </a:r>
            <a:r>
              <a:rPr lang="en-GB" sz="1800" b="0" i="1" dirty="0">
                <a:solidFill>
                  <a:srgbClr val="F47C58"/>
                </a:solidFill>
              </a:rPr>
              <a:t>, </a:t>
            </a:r>
            <a:r>
              <a:rPr lang="en-GB" sz="1800" b="0" i="1" dirty="0" err="1">
                <a:solidFill>
                  <a:srgbClr val="F47C58"/>
                </a:solidFill>
              </a:rPr>
              <a:t>cwpanau</a:t>
            </a:r>
            <a:r>
              <a:rPr lang="en-GB" sz="1800" b="0" i="1" dirty="0">
                <a:solidFill>
                  <a:srgbClr val="F47C58"/>
                </a:solidFill>
              </a:rPr>
              <a:t>, </a:t>
            </a:r>
            <a:r>
              <a:rPr lang="en-GB" sz="1800" b="0" i="1" dirty="0" err="1">
                <a:solidFill>
                  <a:srgbClr val="F47C58"/>
                </a:solidFill>
              </a:rPr>
              <a:t>jygiau</a:t>
            </a:r>
            <a:endParaRPr lang="en-GB" sz="1800" b="0" i="1" dirty="0">
              <a:solidFill>
                <a:srgbClr val="F47C58"/>
              </a:solidFill>
            </a:endParaRPr>
          </a:p>
          <a:p>
            <a:r>
              <a:rPr lang="en-GB" sz="1800" b="0" i="1" dirty="0" err="1">
                <a:solidFill>
                  <a:srgbClr val="2BB9CD"/>
                </a:solidFill>
              </a:rPr>
              <a:t>Gwasanaeth</a:t>
            </a:r>
            <a:r>
              <a:rPr lang="en-GB" sz="1800" b="0" i="1" dirty="0">
                <a:solidFill>
                  <a:srgbClr val="2BB9CD"/>
                </a:solidFill>
              </a:rPr>
              <a:t>? </a:t>
            </a:r>
            <a:r>
              <a:rPr lang="en-GB" sz="1800" b="0" i="1" dirty="0" err="1">
                <a:solidFill>
                  <a:srgbClr val="2BB9CD"/>
                </a:solidFill>
              </a:rPr>
              <a:t>Sleidiau</a:t>
            </a:r>
            <a:r>
              <a:rPr lang="en-GB" sz="1800" b="0" i="1" dirty="0">
                <a:solidFill>
                  <a:srgbClr val="2BB9CD"/>
                </a:solidFill>
              </a:rPr>
              <a:t> PowerPoint, </a:t>
            </a:r>
            <a:r>
              <a:rPr lang="en-GB" sz="1800" b="0" i="1" dirty="0" err="1">
                <a:solidFill>
                  <a:srgbClr val="2BB9CD"/>
                </a:solidFill>
              </a:rPr>
              <a:t>cyflwynwyr</a:t>
            </a:r>
            <a:r>
              <a:rPr lang="en-GB" sz="1800" b="0" i="1" dirty="0">
                <a:solidFill>
                  <a:srgbClr val="2BB9CD"/>
                </a:solidFill>
              </a:rPr>
              <a:t>, </a:t>
            </a:r>
            <a:r>
              <a:rPr lang="en-GB" sz="1800" b="0" i="1" dirty="0" err="1">
                <a:solidFill>
                  <a:srgbClr val="2BB9CD"/>
                </a:solidFill>
              </a:rPr>
              <a:t>propiau</a:t>
            </a:r>
            <a:r>
              <a:rPr lang="en-GB" sz="1800" b="0" i="1" dirty="0">
                <a:solidFill>
                  <a:srgbClr val="2BB9CD"/>
                </a:solidFill>
              </a:rPr>
              <a:t>?</a:t>
            </a:r>
          </a:p>
          <a:p>
            <a:endParaRPr lang="en-GB" sz="1000" dirty="0"/>
          </a:p>
          <a:p>
            <a:r>
              <a:rPr lang="en-GB" sz="2400" dirty="0" err="1"/>
              <a:t>Pwy</a:t>
            </a:r>
            <a:r>
              <a:rPr lang="en-GB" sz="2400" dirty="0"/>
              <a:t> </a:t>
            </a:r>
            <a:r>
              <a:rPr lang="en-GB" sz="2400" dirty="0" err="1"/>
              <a:t>sy’n</a:t>
            </a:r>
            <a:r>
              <a:rPr lang="en-GB" sz="2400" dirty="0"/>
              <a:t> </a:t>
            </a:r>
            <a:r>
              <a:rPr lang="en-GB" sz="2400" dirty="0" err="1"/>
              <a:t>gyfrifol</a:t>
            </a:r>
            <a:r>
              <a:rPr lang="en-GB" sz="2400" dirty="0"/>
              <a:t> am </a:t>
            </a:r>
            <a:r>
              <a:rPr lang="en-GB" sz="2400" dirty="0" err="1"/>
              <a:t>beth</a:t>
            </a:r>
            <a:r>
              <a:rPr lang="en-GB" sz="2400" dirty="0"/>
              <a:t>?</a:t>
            </a:r>
          </a:p>
          <a:p>
            <a:r>
              <a:rPr lang="en-GB" sz="1800" b="0" i="1" dirty="0">
                <a:solidFill>
                  <a:srgbClr val="F47C58"/>
                </a:solidFill>
              </a:rPr>
              <a:t>A </a:t>
            </a:r>
            <a:r>
              <a:rPr lang="en-GB" sz="1800" b="0" i="1" dirty="0" err="1">
                <a:solidFill>
                  <a:srgbClr val="F47C58"/>
                </a:solidFill>
              </a:rPr>
              <a:t>oes</a:t>
            </a:r>
            <a:r>
              <a:rPr lang="en-GB" sz="1800" b="0" i="1" dirty="0">
                <a:solidFill>
                  <a:srgbClr val="F47C58"/>
                </a:solidFill>
              </a:rPr>
              <a:t> </a:t>
            </a:r>
            <a:r>
              <a:rPr lang="en-GB" sz="1800" b="0" i="1" dirty="0" err="1">
                <a:solidFill>
                  <a:srgbClr val="F47C58"/>
                </a:solidFill>
              </a:rPr>
              <a:t>gan</a:t>
            </a:r>
            <a:r>
              <a:rPr lang="en-GB" sz="1800" b="0" i="1" dirty="0">
                <a:solidFill>
                  <a:srgbClr val="F47C58"/>
                </a:solidFill>
              </a:rPr>
              <a:t> </a:t>
            </a:r>
            <a:r>
              <a:rPr lang="en-GB" sz="1800" b="0" i="1" dirty="0" err="1">
                <a:solidFill>
                  <a:srgbClr val="F47C58"/>
                </a:solidFill>
              </a:rPr>
              <a:t>bawb</a:t>
            </a:r>
            <a:r>
              <a:rPr lang="en-GB" sz="1800" b="0" i="1" dirty="0">
                <a:solidFill>
                  <a:srgbClr val="F47C58"/>
                </a:solidFill>
              </a:rPr>
              <a:t> </a:t>
            </a:r>
            <a:r>
              <a:rPr lang="en-GB" sz="1800" b="0" i="1" dirty="0" err="1">
                <a:solidFill>
                  <a:srgbClr val="F47C58"/>
                </a:solidFill>
              </a:rPr>
              <a:t>rôl</a:t>
            </a:r>
            <a:r>
              <a:rPr lang="en-GB" sz="1800" b="0" i="1" dirty="0">
                <a:solidFill>
                  <a:srgbClr val="F47C58"/>
                </a:solidFill>
              </a:rPr>
              <a:t>?</a:t>
            </a:r>
          </a:p>
          <a:p>
            <a:endParaRPr lang="en-GB" sz="1000" dirty="0"/>
          </a:p>
          <a:p>
            <a:r>
              <a:rPr lang="en-GB" sz="2400" dirty="0"/>
              <a:t>Ble </a:t>
            </a:r>
            <a:r>
              <a:rPr lang="en-GB" sz="2400" dirty="0" err="1"/>
              <a:t>fydd</a:t>
            </a:r>
            <a:r>
              <a:rPr lang="en-GB" sz="2400" dirty="0"/>
              <a:t> y </a:t>
            </a:r>
            <a:r>
              <a:rPr lang="en-GB" sz="2400" dirty="0" err="1"/>
              <a:t>digwyddiad</a:t>
            </a:r>
            <a:r>
              <a:rPr lang="en-GB" sz="2400" dirty="0"/>
              <a:t> </a:t>
            </a:r>
            <a:r>
              <a:rPr lang="en-GB" sz="2400" dirty="0" err="1"/>
              <a:t>yn</a:t>
            </a:r>
            <a:r>
              <a:rPr lang="en-GB" sz="2400" dirty="0"/>
              <a:t> </a:t>
            </a:r>
            <a:r>
              <a:rPr lang="en-GB" sz="2400" dirty="0" err="1"/>
              <a:t>cael</a:t>
            </a:r>
            <a:r>
              <a:rPr lang="en-GB" sz="2400" dirty="0"/>
              <a:t> </a:t>
            </a:r>
            <a:r>
              <a:rPr lang="en-GB" sz="2400" dirty="0" err="1"/>
              <a:t>ei</a:t>
            </a:r>
            <a:r>
              <a:rPr lang="en-GB" sz="2400" dirty="0"/>
              <a:t> </a:t>
            </a:r>
            <a:r>
              <a:rPr lang="en-GB" sz="2400" dirty="0" err="1"/>
              <a:t>gynnal</a:t>
            </a:r>
            <a:r>
              <a:rPr lang="en-GB" sz="2400" dirty="0"/>
              <a:t>?</a:t>
            </a:r>
          </a:p>
          <a:p>
            <a:r>
              <a:rPr lang="en-GB" sz="1800" b="0" i="1" dirty="0" err="1">
                <a:solidFill>
                  <a:srgbClr val="2BB9CD"/>
                </a:solidFill>
              </a:rPr>
              <a:t>Cynhelir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ein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Cinio</a:t>
            </a:r>
            <a:r>
              <a:rPr lang="en-GB" sz="1800" b="0" i="1" dirty="0">
                <a:solidFill>
                  <a:srgbClr val="2BB9CD"/>
                </a:solidFill>
              </a:rPr>
              <a:t> Mawr </a:t>
            </a:r>
            <a:r>
              <a:rPr lang="en-GB" sz="1800" b="0" i="1" dirty="0" err="1">
                <a:solidFill>
                  <a:srgbClr val="2BB9CD"/>
                </a:solidFill>
              </a:rPr>
              <a:t>yn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ystafell</a:t>
            </a:r>
            <a:r>
              <a:rPr lang="en-GB" sz="1800" b="0" i="1" dirty="0">
                <a:solidFill>
                  <a:srgbClr val="2BB9CD"/>
                </a:solidFill>
              </a:rPr>
              <a:t> y staff </a:t>
            </a:r>
            <a:r>
              <a:rPr lang="en-GB" sz="1800" b="0" i="1" dirty="0" err="1">
                <a:solidFill>
                  <a:srgbClr val="2BB9CD"/>
                </a:solidFill>
              </a:rPr>
              <a:t>ar</a:t>
            </a:r>
            <a:r>
              <a:rPr lang="en-GB" sz="1800" b="0" i="1" dirty="0">
                <a:solidFill>
                  <a:srgbClr val="2BB9CD"/>
                </a:solidFill>
              </a:rPr>
              <a:t>…</a:t>
            </a:r>
          </a:p>
          <a:p>
            <a:endParaRPr lang="en-GB" sz="1000" dirty="0"/>
          </a:p>
          <a:p>
            <a:r>
              <a:rPr lang="en-GB" sz="2400" dirty="0"/>
              <a:t>Beth </a:t>
            </a:r>
            <a:r>
              <a:rPr lang="en-GB" sz="2400" dirty="0" err="1"/>
              <a:t>sydd</a:t>
            </a:r>
            <a:r>
              <a:rPr lang="en-GB" sz="2400" dirty="0"/>
              <a:t> </a:t>
            </a:r>
            <a:r>
              <a:rPr lang="en-GB" sz="2400" dirty="0" err="1"/>
              <a:t>angen</a:t>
            </a:r>
            <a:r>
              <a:rPr lang="en-GB" sz="2400" dirty="0"/>
              <a:t> </a:t>
            </a:r>
            <a:r>
              <a:rPr lang="en-GB" sz="2400" dirty="0" err="1"/>
              <a:t>digwydd</a:t>
            </a:r>
            <a:r>
              <a:rPr lang="en-GB" sz="2400" dirty="0"/>
              <a:t> </a:t>
            </a:r>
            <a:r>
              <a:rPr lang="en-GB" sz="2400" dirty="0" err="1"/>
              <a:t>cyn</a:t>
            </a:r>
            <a:r>
              <a:rPr lang="en-GB" sz="2400" dirty="0"/>
              <a:t> </a:t>
            </a:r>
            <a:r>
              <a:rPr lang="en-GB" sz="2400" dirty="0" err="1"/>
              <a:t>hynny</a:t>
            </a:r>
            <a:r>
              <a:rPr lang="en-GB" sz="2400" dirty="0"/>
              <a:t>?</a:t>
            </a:r>
          </a:p>
          <a:p>
            <a:r>
              <a:rPr lang="en-GB" sz="1800" b="0" i="1" dirty="0">
                <a:solidFill>
                  <a:srgbClr val="F47C58"/>
                </a:solidFill>
              </a:rPr>
              <a:t>Mae </a:t>
            </a:r>
            <a:r>
              <a:rPr lang="en-GB" sz="1800" b="0" i="1" dirty="0" err="1">
                <a:solidFill>
                  <a:srgbClr val="F47C58"/>
                </a:solidFill>
              </a:rPr>
              <a:t>angen</a:t>
            </a:r>
            <a:r>
              <a:rPr lang="en-GB" sz="1800" b="0" i="1" dirty="0">
                <a:solidFill>
                  <a:srgbClr val="F47C58"/>
                </a:solidFill>
              </a:rPr>
              <a:t> </a:t>
            </a:r>
            <a:r>
              <a:rPr lang="en-GB" sz="1800" b="0" i="1" dirty="0" err="1">
                <a:solidFill>
                  <a:srgbClr val="F47C58"/>
                </a:solidFill>
              </a:rPr>
              <a:t>i</a:t>
            </a:r>
            <a:r>
              <a:rPr lang="en-GB" sz="1800" b="0" i="1" dirty="0">
                <a:solidFill>
                  <a:srgbClr val="F47C58"/>
                </a:solidFill>
              </a:rPr>
              <a:t> </a:t>
            </a:r>
            <a:r>
              <a:rPr lang="en-GB" sz="1800" b="0" i="1" dirty="0" err="1">
                <a:solidFill>
                  <a:srgbClr val="F47C58"/>
                </a:solidFill>
              </a:rPr>
              <a:t>ni</a:t>
            </a:r>
            <a:r>
              <a:rPr lang="en-GB" sz="1800" b="0" i="1" dirty="0">
                <a:solidFill>
                  <a:srgbClr val="F47C58"/>
                </a:solidFill>
              </a:rPr>
              <a:t> </a:t>
            </a:r>
            <a:r>
              <a:rPr lang="en-GB" sz="1800" b="0" i="1" dirty="0" err="1">
                <a:solidFill>
                  <a:srgbClr val="F47C58"/>
                </a:solidFill>
              </a:rPr>
              <a:t>brynu</a:t>
            </a:r>
            <a:r>
              <a:rPr lang="en-GB" sz="1800" b="0" i="1" dirty="0">
                <a:solidFill>
                  <a:srgbClr val="F47C58"/>
                </a:solidFill>
              </a:rPr>
              <a:t>… Mae </a:t>
            </a:r>
            <a:r>
              <a:rPr lang="en-GB" sz="1800" b="0" i="1" dirty="0" err="1">
                <a:solidFill>
                  <a:srgbClr val="F47C58"/>
                </a:solidFill>
              </a:rPr>
              <a:t>angen</a:t>
            </a:r>
            <a:r>
              <a:rPr lang="en-GB" sz="1800" b="0" i="1" dirty="0">
                <a:solidFill>
                  <a:srgbClr val="F47C58"/>
                </a:solidFill>
              </a:rPr>
              <a:t> </a:t>
            </a:r>
            <a:r>
              <a:rPr lang="en-GB" sz="1800" b="0" i="1" dirty="0" err="1">
                <a:solidFill>
                  <a:srgbClr val="F47C58"/>
                </a:solidFill>
              </a:rPr>
              <a:t>i</a:t>
            </a:r>
            <a:r>
              <a:rPr lang="en-GB" sz="1800" b="0" i="1" dirty="0">
                <a:solidFill>
                  <a:srgbClr val="F47C58"/>
                </a:solidFill>
              </a:rPr>
              <a:t> </a:t>
            </a:r>
            <a:r>
              <a:rPr lang="en-GB" sz="1800" b="0" i="1" dirty="0" err="1">
                <a:solidFill>
                  <a:srgbClr val="F47C58"/>
                </a:solidFill>
              </a:rPr>
              <a:t>ni</a:t>
            </a:r>
            <a:r>
              <a:rPr lang="en-GB" sz="1800" b="0" i="1" dirty="0">
                <a:solidFill>
                  <a:srgbClr val="F47C58"/>
                </a:solidFill>
              </a:rPr>
              <a:t> </a:t>
            </a:r>
            <a:r>
              <a:rPr lang="en-GB" sz="1800" b="0" i="1" dirty="0" err="1">
                <a:solidFill>
                  <a:srgbClr val="F47C58"/>
                </a:solidFill>
              </a:rPr>
              <a:t>wneud</a:t>
            </a:r>
            <a:r>
              <a:rPr lang="en-GB" sz="1800" b="0" i="1" dirty="0">
                <a:solidFill>
                  <a:srgbClr val="F47C58"/>
                </a:solidFill>
              </a:rPr>
              <a:t>…</a:t>
            </a:r>
          </a:p>
          <a:p>
            <a:endParaRPr lang="en-GB" sz="1000" dirty="0"/>
          </a:p>
          <a:p>
            <a:r>
              <a:rPr lang="en-GB" sz="2400" dirty="0"/>
              <a:t>Sut </a:t>
            </a:r>
            <a:r>
              <a:rPr lang="en-GB" sz="2400" dirty="0" err="1"/>
              <a:t>byddwn</a:t>
            </a:r>
            <a:r>
              <a:rPr lang="en-GB" sz="2400" dirty="0"/>
              <a:t> </a:t>
            </a:r>
            <a:r>
              <a:rPr lang="en-GB" sz="2400" dirty="0" err="1"/>
              <a:t>ni’n</a:t>
            </a:r>
            <a:r>
              <a:rPr lang="en-GB" sz="2400" dirty="0"/>
              <a:t> </a:t>
            </a:r>
            <a:r>
              <a:rPr lang="en-GB" sz="2400" dirty="0" err="1"/>
              <a:t>rhannu’r</a:t>
            </a:r>
            <a:r>
              <a:rPr lang="en-GB" sz="2400" dirty="0"/>
              <a:t> </a:t>
            </a:r>
            <a:r>
              <a:rPr lang="en-GB" sz="2400" dirty="0" err="1"/>
              <a:t>effaith</a:t>
            </a:r>
            <a:r>
              <a:rPr lang="en-GB" sz="2400" dirty="0"/>
              <a:t>?</a:t>
            </a:r>
          </a:p>
          <a:p>
            <a:r>
              <a:rPr lang="en-GB" sz="1800" b="0" i="1" dirty="0" err="1">
                <a:solidFill>
                  <a:srgbClr val="2BB9CD"/>
                </a:solidFill>
              </a:rPr>
              <a:t>Ar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ôl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ein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digwyddiad</a:t>
            </a:r>
            <a:r>
              <a:rPr lang="en-GB" sz="1800" b="0" i="1" dirty="0">
                <a:solidFill>
                  <a:srgbClr val="2BB9CD"/>
                </a:solidFill>
              </a:rPr>
              <a:t>, </a:t>
            </a:r>
            <a:r>
              <a:rPr lang="en-GB" sz="1800" b="0" i="1" dirty="0" err="1">
                <a:solidFill>
                  <a:srgbClr val="2BB9CD"/>
                </a:solidFill>
              </a:rPr>
              <a:t>byddwn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yn</a:t>
            </a:r>
            <a:r>
              <a:rPr lang="en-GB" sz="1800" b="0" i="1" dirty="0">
                <a:solidFill>
                  <a:srgbClr val="2BB9CD"/>
                </a:solidFill>
              </a:rPr>
              <a:t>…</a:t>
            </a:r>
          </a:p>
          <a:p>
            <a:endParaRPr lang="en-GB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D0C03EC-39D8-BD91-E48B-7A4537AB53B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06994" y="5912770"/>
            <a:ext cx="7332406" cy="611986"/>
          </a:xfrm>
        </p:spPr>
        <p:txBody>
          <a:bodyPr/>
          <a:lstStyle/>
          <a:p>
            <a:r>
              <a:rPr lang="en-GB" sz="2200" dirty="0"/>
              <a:t>4: </a:t>
            </a:r>
            <a:r>
              <a:rPr lang="en-GB" sz="2200" dirty="0" err="1"/>
              <a:t>Cynllunio</a:t>
            </a:r>
            <a:r>
              <a:rPr lang="en-GB" sz="2200" dirty="0"/>
              <a:t> </a:t>
            </a:r>
            <a:r>
              <a:rPr lang="en-GB" sz="2200" dirty="0" err="1"/>
              <a:t>ar</a:t>
            </a:r>
            <a:r>
              <a:rPr lang="en-GB" sz="2200" dirty="0"/>
              <a:t> </a:t>
            </a:r>
            <a:r>
              <a:rPr lang="en-GB" sz="2200" dirty="0" err="1"/>
              <a:t>gyfer</a:t>
            </a:r>
            <a:r>
              <a:rPr lang="en-GB" sz="2200" dirty="0"/>
              <a:t> </a:t>
            </a:r>
          </a:p>
          <a:p>
            <a:r>
              <a:rPr lang="en-GB" sz="2200" dirty="0" err="1"/>
              <a:t>gweithredu</a:t>
            </a:r>
            <a:r>
              <a:rPr lang="en-GB" sz="2200" dirty="0"/>
              <a:t> </a:t>
            </a:r>
            <a:r>
              <a:rPr lang="en-GB" sz="2200" dirty="0" err="1"/>
              <a:t>cymdeithasol</a:t>
            </a:r>
            <a:r>
              <a:rPr lang="en-GB" sz="2200" dirty="0"/>
              <a:t>!</a:t>
            </a:r>
          </a:p>
          <a:p>
            <a:endParaRPr lang="en-GB" dirty="0"/>
          </a:p>
        </p:txBody>
      </p:sp>
      <p:pic>
        <p:nvPicPr>
          <p:cNvPr id="7" name="Picture 6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7E2D14A6-AB08-E5A5-0FB0-C0823ED12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9527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3F25B-9752-FF9C-6A72-9D8C5839A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178830E-37FF-11CC-1DBD-DE9FC348A23E}"/>
              </a:ext>
            </a:extLst>
          </p:cNvPr>
          <p:cNvSpPr/>
          <p:nvPr/>
        </p:nvSpPr>
        <p:spPr>
          <a:xfrm>
            <a:off x="307458" y="1293091"/>
            <a:ext cx="4264982" cy="4193309"/>
          </a:xfrm>
          <a:prstGeom prst="roundRect">
            <a:avLst/>
          </a:prstGeom>
          <a:solidFill>
            <a:srgbClr val="2BB9C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F3B20460-E94F-5DA3-5C85-A5164059C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415" y="856913"/>
            <a:ext cx="329023" cy="329023"/>
          </a:xfrm>
          <a:prstGeom prst="rect">
            <a:avLst/>
          </a:prstGeom>
        </p:spPr>
      </p:pic>
      <p:pic>
        <p:nvPicPr>
          <p:cNvPr id="7" name="Picture 6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146CA0B1-F63B-070F-CAAB-4ADCE1D3F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800" y="381814"/>
            <a:ext cx="639610" cy="639610"/>
          </a:xfrm>
          <a:prstGeom prst="rect">
            <a:avLst/>
          </a:prstGeom>
        </p:spPr>
      </p:pic>
      <p:pic>
        <p:nvPicPr>
          <p:cNvPr id="8" name="Picture 7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0EE7F19C-099C-EEEB-68A2-75F89D607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852" y="469323"/>
            <a:ext cx="212409" cy="212409"/>
          </a:xfrm>
          <a:prstGeom prst="rect">
            <a:avLst/>
          </a:prstGeom>
        </p:spPr>
      </p:pic>
      <p:pic>
        <p:nvPicPr>
          <p:cNvPr id="9" name="Picture 8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F960913E-5A61-2792-FA5D-D2EE022F61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401" y="1119727"/>
            <a:ext cx="493413" cy="493413"/>
          </a:xfrm>
          <a:prstGeom prst="rect">
            <a:avLst/>
          </a:prstGeom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6041673-ABA5-4D1D-644B-9E05785023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90" y="406661"/>
            <a:ext cx="6150262" cy="4838199"/>
          </a:xfrm>
        </p:spPr>
        <p:txBody>
          <a:bodyPr/>
          <a:lstStyle/>
          <a:p>
            <a:r>
              <a:rPr lang="en-GB" dirty="0"/>
              <a:t>Her </a:t>
            </a:r>
            <a:r>
              <a:rPr lang="en-GB" dirty="0" err="1"/>
              <a:t>Cyflwyno</a:t>
            </a:r>
            <a:r>
              <a:rPr lang="en-GB" dirty="0"/>
              <a:t> </a:t>
            </a:r>
            <a:r>
              <a:rPr lang="en-GB" dirty="0" err="1"/>
              <a:t>Newid</a:t>
            </a:r>
            <a:r>
              <a:rPr lang="en-GB" dirty="0"/>
              <a:t>!</a:t>
            </a:r>
            <a:endParaRPr lang="en-GB" b="0" dirty="0"/>
          </a:p>
          <a:p>
            <a:endParaRPr lang="en-GB" b="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58C22DB-F602-98A8-367C-EA5C021C9C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1834" y="2679457"/>
            <a:ext cx="2484804" cy="250641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C32E9B5-7BE8-6363-5118-A4CBE1408306}"/>
              </a:ext>
            </a:extLst>
          </p:cNvPr>
          <p:cNvSpPr txBox="1"/>
          <p:nvPr/>
        </p:nvSpPr>
        <p:spPr>
          <a:xfrm>
            <a:off x="291745" y="1613140"/>
            <a:ext cx="4264982" cy="100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Hefyd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cwblhewch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arolwg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byr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adael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ni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wybod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eich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barn am y </a:t>
            </a:r>
            <a:r>
              <a:rPr kumimoji="0" lang="en-GB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prosiect</a:t>
            </a: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EE9CC5E-70D8-C3ED-17C2-F60D2F33FE91}"/>
              </a:ext>
            </a:extLst>
          </p:cNvPr>
          <p:cNvGrpSpPr/>
          <p:nvPr/>
        </p:nvGrpSpPr>
        <p:grpSpPr>
          <a:xfrm>
            <a:off x="5053781" y="1537037"/>
            <a:ext cx="4748232" cy="4356895"/>
            <a:chOff x="6396832" y="1342799"/>
            <a:chExt cx="3335057" cy="3335058"/>
          </a:xfrm>
        </p:grpSpPr>
        <p:pic>
          <p:nvPicPr>
            <p:cNvPr id="10" name="Picture 9" descr="A orange diamond shaped object on a black background&#10;&#10;AI-generated content may be incorrect.">
              <a:extLst>
                <a:ext uri="{FF2B5EF4-FFF2-40B4-BE49-F238E27FC236}">
                  <a16:creationId xmlns:a16="http://schemas.microsoft.com/office/drawing/2014/main" id="{68DF0828-8153-1976-A70D-760D2F312D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96832" y="1342799"/>
              <a:ext cx="3335057" cy="333505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05E5D41-5136-7533-4BEC-9A9AF742CDFD}"/>
                </a:ext>
              </a:extLst>
            </p:cNvPr>
            <p:cNvSpPr txBox="1"/>
            <p:nvPr/>
          </p:nvSpPr>
          <p:spPr>
            <a:xfrm>
              <a:off x="7044653" y="2640996"/>
              <a:ext cx="19286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endParaRPr lang="en-GB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08696E60-78D7-A6A0-FC27-2AB64BFFEF8B}"/>
              </a:ext>
            </a:extLst>
          </p:cNvPr>
          <p:cNvSpPr txBox="1"/>
          <p:nvPr/>
        </p:nvSpPr>
        <p:spPr>
          <a:xfrm>
            <a:off x="5903897" y="3170687"/>
            <a:ext cx="304800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youthvoice@firstgive.co.uk communities@edenproject.com</a:t>
            </a:r>
          </a:p>
          <a:p>
            <a:pPr algn="ctr"/>
            <a:r>
              <a:rPr lang="en-GB" sz="1400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#firstgive #TheBigHelpOut #TheBigLunch </a:t>
            </a:r>
            <a:endParaRPr lang="en-GB" sz="14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400" b="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@edencommunities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32AA991-3048-187C-74E6-E6587F229A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06994" y="5912770"/>
            <a:ext cx="7332406" cy="611986"/>
          </a:xfrm>
        </p:spPr>
        <p:txBody>
          <a:bodyPr/>
          <a:lstStyle/>
          <a:p>
            <a:r>
              <a:rPr lang="en-GB" sz="2200" dirty="0"/>
              <a:t>4: </a:t>
            </a:r>
            <a:r>
              <a:rPr lang="en-GB" sz="2200" dirty="0" err="1"/>
              <a:t>Cynllunio</a:t>
            </a:r>
            <a:r>
              <a:rPr lang="en-GB" sz="2200" dirty="0"/>
              <a:t> </a:t>
            </a:r>
            <a:r>
              <a:rPr lang="en-GB" sz="2200" dirty="0" err="1"/>
              <a:t>ar</a:t>
            </a:r>
            <a:r>
              <a:rPr lang="en-GB" sz="2200" dirty="0"/>
              <a:t> </a:t>
            </a:r>
            <a:r>
              <a:rPr lang="en-GB" sz="2200" dirty="0" err="1"/>
              <a:t>gyfer</a:t>
            </a:r>
            <a:r>
              <a:rPr lang="en-GB" sz="2200" dirty="0"/>
              <a:t> </a:t>
            </a:r>
          </a:p>
          <a:p>
            <a:r>
              <a:rPr lang="en-GB" sz="2200" dirty="0" err="1"/>
              <a:t>gweithredu</a:t>
            </a:r>
            <a:r>
              <a:rPr lang="en-GB" sz="2200" dirty="0"/>
              <a:t> </a:t>
            </a:r>
            <a:r>
              <a:rPr lang="en-GB" sz="2200" dirty="0" err="1"/>
              <a:t>cymdeithasol</a:t>
            </a:r>
            <a:r>
              <a:rPr lang="en-GB" sz="2200" dirty="0"/>
              <a:t>!</a:t>
            </a:r>
          </a:p>
          <a:p>
            <a:endParaRPr lang="en-GB" dirty="0"/>
          </a:p>
        </p:txBody>
      </p:sp>
      <p:pic>
        <p:nvPicPr>
          <p:cNvPr id="17" name="Picture 16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4F5FD078-D91B-9134-F0CE-604121805D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8102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B2059-0897-1FC5-E78E-AF2088BE37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605AD10-F231-3AFF-87C3-C0DC6790C9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825633-1F09-9238-F452-D69F432D76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36D585-0BD0-E8D1-4F29-81B53E4050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7336"/>
            <a:ext cx="12192000" cy="68580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58BEAD3-4C46-A33E-5672-5B48005BC536}"/>
              </a:ext>
            </a:extLst>
          </p:cNvPr>
          <p:cNvSpPr txBox="1"/>
          <p:nvPr/>
        </p:nvSpPr>
        <p:spPr>
          <a:xfrm>
            <a:off x="2103436" y="2777751"/>
            <a:ext cx="79851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Adnoddau</a:t>
            </a:r>
            <a:r>
              <a:rPr lang="en-GB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Ychwanegol</a:t>
            </a:r>
            <a:endParaRPr lang="en-GB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9E949730-AF04-2AE7-6AFE-0C9D432BF1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5" y="4758109"/>
            <a:ext cx="6901542" cy="2229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6645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7420260-D143-C5AB-A116-586A00DF43C3}"/>
              </a:ext>
            </a:extLst>
          </p:cNvPr>
          <p:cNvSpPr/>
          <p:nvPr/>
        </p:nvSpPr>
        <p:spPr>
          <a:xfrm>
            <a:off x="402336" y="439919"/>
            <a:ext cx="5442857" cy="2291089"/>
          </a:xfrm>
          <a:prstGeom prst="roundRect">
            <a:avLst/>
          </a:prstGeom>
          <a:solidFill>
            <a:srgbClr val="DECC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234FF1-D226-34D3-FBE0-499CA7CD984F}"/>
              </a:ext>
            </a:extLst>
          </p:cNvPr>
          <p:cNvSpPr txBox="1"/>
          <p:nvPr/>
        </p:nvSpPr>
        <p:spPr>
          <a:xfrm>
            <a:off x="849958" y="607659"/>
            <a:ext cx="4893030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Bydd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</a:t>
            </a:r>
            <a:r>
              <a:rPr lang="en-GB" sz="24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Cinio</a:t>
            </a:r>
            <a:r>
              <a:rPr lang="en-GB" sz="24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Mawr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dod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â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phobl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ynghyd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am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fwyd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sgwrs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Mae’n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gyfle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gwych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godi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arian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neu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ymwybyddiaeth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gyfer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broblem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gymdeithasol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ddewiswyd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34D5584-2BCB-4937-2DD2-E67573259AE8}"/>
              </a:ext>
            </a:extLst>
          </p:cNvPr>
          <p:cNvSpPr/>
          <p:nvPr/>
        </p:nvSpPr>
        <p:spPr>
          <a:xfrm>
            <a:off x="397110" y="3150579"/>
            <a:ext cx="5442857" cy="2291088"/>
          </a:xfrm>
          <a:prstGeom prst="roundRect">
            <a:avLst/>
          </a:prstGeom>
          <a:solidFill>
            <a:srgbClr val="CAE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66B0218-DBD9-776C-E998-E99B655FA8BA}"/>
              </a:ext>
            </a:extLst>
          </p:cNvPr>
          <p:cNvSpPr/>
          <p:nvPr/>
        </p:nvSpPr>
        <p:spPr>
          <a:xfrm>
            <a:off x="6266688" y="477482"/>
            <a:ext cx="5442857" cy="2291089"/>
          </a:xfrm>
          <a:prstGeom prst="roundRect">
            <a:avLst/>
          </a:prstGeom>
          <a:solidFill>
            <a:srgbClr val="FACCB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C82327-A4E9-E78F-C3F6-4DC574E76E47}"/>
              </a:ext>
            </a:extLst>
          </p:cNvPr>
          <p:cNvSpPr txBox="1"/>
          <p:nvPr/>
        </p:nvSpPr>
        <p:spPr>
          <a:xfrm>
            <a:off x="6466986" y="540436"/>
            <a:ext cx="5442856" cy="21698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Pethau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gallai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fod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hangen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arnoch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GB" sz="600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00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coffi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diodydd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eraill</a:t>
            </a:r>
            <a:endParaRPr lang="en-GB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Brechdanau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cacennau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neu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fyrbrydau</a:t>
            </a:r>
            <a:endParaRPr lang="en-GB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Platiau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cwpanau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ati</a:t>
            </a:r>
            <a:endParaRPr lang="en-GB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Posteri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gwahoddiadau</a:t>
            </a:r>
            <a:endParaRPr lang="en-GB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Ffyrdd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gall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pobl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wneud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rhoddion</a:t>
            </a:r>
            <a:endParaRPr lang="en-GB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Gwybodaeth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am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eich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problem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gymdeithasol</a:t>
            </a:r>
            <a:endParaRPr lang="en-GB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5887722-BD79-A3C6-ED7A-183A80C96F50}"/>
              </a:ext>
            </a:extLst>
          </p:cNvPr>
          <p:cNvSpPr/>
          <p:nvPr/>
        </p:nvSpPr>
        <p:spPr>
          <a:xfrm>
            <a:off x="6266688" y="3150579"/>
            <a:ext cx="5442857" cy="2291088"/>
          </a:xfrm>
          <a:prstGeom prst="roundRect">
            <a:avLst/>
          </a:prstGeom>
          <a:solidFill>
            <a:srgbClr val="5226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DE0CBC5-EED6-8754-49BD-D2AA7FC8F28F}"/>
              </a:ext>
            </a:extLst>
          </p:cNvPr>
          <p:cNvSpPr txBox="1"/>
          <p:nvPr/>
        </p:nvSpPr>
        <p:spPr>
          <a:xfrm>
            <a:off x="6466987" y="3218370"/>
            <a:ext cx="5327903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Cwestiynau</a:t>
            </a: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i’w</a:t>
            </a: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hystyried</a:t>
            </a: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GB" sz="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3"/>
              </a:buBlip>
            </a:pP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Ble a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phryd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fyddwch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chi’n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cynnal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gweithgaredd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285750" indent="-285750">
              <a:buBlip>
                <a:blip r:embed="rId3"/>
              </a:buBlip>
            </a:pP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Pwy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sydd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angen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rhoi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caniatâd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uwch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arweinwyr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285750" indent="-285750">
              <a:buBlip>
                <a:blip r:embed="rId3"/>
              </a:buBlip>
            </a:pP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Pwy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arall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allai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eich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helpu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i’w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hyrwyddo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mor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eang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â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phosibl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285750" indent="-285750">
              <a:buBlip>
                <a:blip r:embed="rId3"/>
              </a:buBlip>
            </a:pP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Sut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byddai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llwyddiant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5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edrych</a:t>
            </a:r>
            <a:r>
              <a:rPr lang="en-GB" sz="16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endParaRPr lang="en-GB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CFC86E-E519-34B3-3208-7D70FCA8D667}"/>
              </a:ext>
            </a:extLst>
          </p:cNvPr>
          <p:cNvSpPr txBox="1"/>
          <p:nvPr/>
        </p:nvSpPr>
        <p:spPr>
          <a:xfrm>
            <a:off x="531222" y="3256526"/>
            <a:ext cx="5211765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Rolau</a:t>
            </a:r>
            <a:r>
              <a:rPr lang="es-ES" sz="24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posibl</a:t>
            </a:r>
            <a:r>
              <a:rPr lang="es-ES" sz="24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s-ES" sz="24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fewn</a:t>
            </a:r>
            <a:r>
              <a:rPr lang="es-ES" sz="24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s-ES" sz="24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tîm</a:t>
            </a:r>
            <a:r>
              <a:rPr lang="en-GB" sz="24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buBlip>
                <a:blip r:embed="rId4"/>
              </a:buBlip>
            </a:pP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Cynllunwyr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digwyddiadau</a:t>
            </a:r>
            <a:endParaRPr lang="en-GB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Cydlynwyr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bwyd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diod</a:t>
            </a:r>
            <a:endParaRPr lang="en-GB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Dylunwyr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posteri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gwahoddiadau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gwybodaeth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>
              <a:buBlip>
                <a:blip r:embed="rId4"/>
              </a:buBlip>
            </a:pP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Tîm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croesawu</a:t>
            </a:r>
            <a:endParaRPr lang="en-GB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Cyllid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rheoli’r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arian</a:t>
            </a:r>
            <a:endParaRPr lang="en-GB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488F791C-4210-6DD4-AEBD-6BC0ED9FAA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99" y="4478842"/>
            <a:ext cx="714901" cy="714901"/>
          </a:xfrm>
          <a:prstGeom prst="rect">
            <a:avLst/>
          </a:prstGeom>
        </p:spPr>
      </p:pic>
      <p:pic>
        <p:nvPicPr>
          <p:cNvPr id="3" name="Picture 2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2D8A2E1B-6DCC-CDFD-FA6E-535F99C4F5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1723" y="1489882"/>
            <a:ext cx="329023" cy="329023"/>
          </a:xfrm>
          <a:prstGeom prst="rect">
            <a:avLst/>
          </a:prstGeom>
        </p:spPr>
      </p:pic>
      <p:pic>
        <p:nvPicPr>
          <p:cNvPr id="4" name="Picture 3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B7F4C946-B062-3657-7575-362B586A63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9930" y="1629094"/>
            <a:ext cx="639610" cy="639610"/>
          </a:xfrm>
          <a:prstGeom prst="rect">
            <a:avLst/>
          </a:prstGeom>
        </p:spPr>
      </p:pic>
      <p:pic>
        <p:nvPicPr>
          <p:cNvPr id="6" name="Picture 5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4B9D910C-A620-E82B-AF7A-F1B10B0E91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5160" y="1102292"/>
            <a:ext cx="212409" cy="212409"/>
          </a:xfrm>
          <a:prstGeom prst="rect">
            <a:avLst/>
          </a:prstGeom>
        </p:spPr>
      </p:pic>
      <p:pic>
        <p:nvPicPr>
          <p:cNvPr id="15" name="Picture 14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4D52A35E-234D-F83A-C53C-3DC1B9BEB0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701" y="954530"/>
            <a:ext cx="493413" cy="493413"/>
          </a:xfrm>
          <a:prstGeom prst="rect">
            <a:avLst/>
          </a:prstGeom>
        </p:spPr>
      </p:pic>
      <p:pic>
        <p:nvPicPr>
          <p:cNvPr id="16" name="Picture 15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2360C165-3000-4E7C-94C2-54B9BD7AF5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02" y="1073246"/>
            <a:ext cx="869900" cy="869900"/>
          </a:xfrm>
          <a:prstGeom prst="rect">
            <a:avLst/>
          </a:prstGeom>
        </p:spPr>
      </p:pic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E2D0AE06-DA9F-DD78-55A5-1C9539EB2392}"/>
              </a:ext>
            </a:extLst>
          </p:cNvPr>
          <p:cNvSpPr txBox="1">
            <a:spLocks/>
          </p:cNvSpPr>
          <p:nvPr/>
        </p:nvSpPr>
        <p:spPr>
          <a:xfrm>
            <a:off x="3148407" y="5880603"/>
            <a:ext cx="6040007" cy="4774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/>
              <a:t>Canllaw</a:t>
            </a:r>
            <a:r>
              <a:rPr lang="en-GB" dirty="0"/>
              <a:t> </a:t>
            </a:r>
            <a:r>
              <a:rPr lang="en-GB" dirty="0" err="1"/>
              <a:t>cyflym</a:t>
            </a:r>
            <a:r>
              <a:rPr lang="en-GB" dirty="0"/>
              <a:t>:</a:t>
            </a:r>
          </a:p>
          <a:p>
            <a:r>
              <a:rPr lang="en-GB" dirty="0"/>
              <a:t>Y </a:t>
            </a:r>
            <a:r>
              <a:rPr lang="en-GB" dirty="0" err="1"/>
              <a:t>Cinio</a:t>
            </a:r>
            <a:r>
              <a:rPr lang="en-GB" dirty="0"/>
              <a:t> Mawr</a:t>
            </a:r>
          </a:p>
        </p:txBody>
      </p:sp>
      <p:pic>
        <p:nvPicPr>
          <p:cNvPr id="22" name="Picture 21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F9EA3260-FDD5-1A64-8C3B-857E4EEC50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075" y="3705471"/>
            <a:ext cx="525447" cy="525447"/>
          </a:xfrm>
          <a:prstGeom prst="rect">
            <a:avLst/>
          </a:prstGeom>
        </p:spPr>
      </p:pic>
      <p:sp>
        <p:nvSpPr>
          <p:cNvPr id="5" name="TextBox 4">
            <a:hlinkClick r:id="rId6" action="ppaction://hlinksldjump"/>
            <a:extLst>
              <a:ext uri="{FF2B5EF4-FFF2-40B4-BE49-F238E27FC236}">
                <a16:creationId xmlns:a16="http://schemas.microsoft.com/office/drawing/2014/main" id="{5F83C603-9B41-952D-F9FF-F97C08FC11CD}"/>
              </a:ext>
            </a:extLst>
          </p:cNvPr>
          <p:cNvSpPr txBox="1"/>
          <p:nvPr/>
        </p:nvSpPr>
        <p:spPr>
          <a:xfrm>
            <a:off x="7587343" y="5921729"/>
            <a:ext cx="1899646" cy="830997"/>
          </a:xfrm>
          <a:prstGeom prst="rect">
            <a:avLst/>
          </a:prstGeom>
          <a:noFill/>
          <a:ln>
            <a:solidFill>
              <a:srgbClr val="FFFFFF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ôl</a:t>
            </a:r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i’r</a:t>
            </a:r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opsiynau</a:t>
            </a:r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Gweithredu</a:t>
            </a:r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Cymdeithasol</a:t>
            </a:r>
            <a:endParaRPr lang="en-GB" sz="16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22642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91F5F0-653D-2978-A9F4-F8423B8F6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9CAF12E-27DD-0838-5422-3341762C83CA}"/>
              </a:ext>
            </a:extLst>
          </p:cNvPr>
          <p:cNvSpPr/>
          <p:nvPr/>
        </p:nvSpPr>
        <p:spPr>
          <a:xfrm>
            <a:off x="402336" y="439919"/>
            <a:ext cx="5442857" cy="2291089"/>
          </a:xfrm>
          <a:prstGeom prst="roundRect">
            <a:avLst/>
          </a:prstGeom>
          <a:solidFill>
            <a:srgbClr val="DECC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AFFB8F-C547-4E0C-A939-B0DDB6351100}"/>
              </a:ext>
            </a:extLst>
          </p:cNvPr>
          <p:cNvSpPr txBox="1"/>
          <p:nvPr/>
        </p:nvSpPr>
        <p:spPr>
          <a:xfrm>
            <a:off x="910805" y="607871"/>
            <a:ext cx="4545005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</a:t>
            </a:r>
            <a:r>
              <a:rPr lang="en-GB" sz="24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cyflwyno</a:t>
            </a:r>
            <a:r>
              <a:rPr lang="en-GB" sz="24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gwasanaeth</a:t>
            </a:r>
            <a:r>
              <a:rPr lang="en-GB" sz="24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gyfer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grŵp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blwyddyn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arall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neu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ysgol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gynradd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fod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ffordd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wych o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godi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ymwybyddiaeth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o’r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broblem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BF4C2E1-A5AF-A4AB-0428-7B54E5187BF8}"/>
              </a:ext>
            </a:extLst>
          </p:cNvPr>
          <p:cNvSpPr/>
          <p:nvPr/>
        </p:nvSpPr>
        <p:spPr>
          <a:xfrm>
            <a:off x="397110" y="3150579"/>
            <a:ext cx="5442857" cy="2291088"/>
          </a:xfrm>
          <a:prstGeom prst="roundRect">
            <a:avLst/>
          </a:prstGeom>
          <a:solidFill>
            <a:srgbClr val="CAE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2157AF5-1CBB-A6B9-F523-FA2317857335}"/>
              </a:ext>
            </a:extLst>
          </p:cNvPr>
          <p:cNvSpPr/>
          <p:nvPr/>
        </p:nvSpPr>
        <p:spPr>
          <a:xfrm>
            <a:off x="6266688" y="477482"/>
            <a:ext cx="5442857" cy="2291089"/>
          </a:xfrm>
          <a:prstGeom prst="roundRect">
            <a:avLst/>
          </a:prstGeom>
          <a:solidFill>
            <a:srgbClr val="FACCB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B148E9-5461-FFF9-2E2B-573FC40D2752}"/>
              </a:ext>
            </a:extLst>
          </p:cNvPr>
          <p:cNvSpPr txBox="1"/>
          <p:nvPr/>
        </p:nvSpPr>
        <p:spPr>
          <a:xfrm>
            <a:off x="6466985" y="540436"/>
            <a:ext cx="5062405" cy="19082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Pethau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gallai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fod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hangen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arnoch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GB" sz="700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00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Sgript</a:t>
            </a:r>
            <a:endParaRPr lang="en-GB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Sleidiau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neu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fideo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gyd-fynd</a:t>
            </a:r>
            <a:endParaRPr lang="en-GB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Gwaith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ymchwil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am y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broblem</a:t>
            </a:r>
            <a:endParaRPr lang="en-GB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Siaradwyr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hyderus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phrofiadol</a:t>
            </a:r>
            <a:endParaRPr lang="en-GB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D46008D-5F99-85E1-132A-D8D613C66798}"/>
              </a:ext>
            </a:extLst>
          </p:cNvPr>
          <p:cNvSpPr/>
          <p:nvPr/>
        </p:nvSpPr>
        <p:spPr>
          <a:xfrm>
            <a:off x="6266688" y="3150579"/>
            <a:ext cx="5442857" cy="2291088"/>
          </a:xfrm>
          <a:prstGeom prst="roundRect">
            <a:avLst/>
          </a:prstGeom>
          <a:solidFill>
            <a:srgbClr val="5226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A80069-E2F0-0E6A-3729-A7934BA46038}"/>
              </a:ext>
            </a:extLst>
          </p:cNvPr>
          <p:cNvSpPr txBox="1"/>
          <p:nvPr/>
        </p:nvSpPr>
        <p:spPr>
          <a:xfrm>
            <a:off x="6466986" y="3161332"/>
            <a:ext cx="5327904" cy="22006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Cwestiynau</a:t>
            </a: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i’w</a:t>
            </a: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hystyried</a:t>
            </a: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GB" sz="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3"/>
              </a:buBlip>
            </a:pP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grŵp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oedran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fyddai’n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elwa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fwyaf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285750" indent="-285750">
              <a:buBlip>
                <a:blip r:embed="rId3"/>
              </a:buBlip>
            </a:pP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Pwy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sydd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angen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rhoi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caniatâd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285750" indent="-285750">
              <a:buBlip>
                <a:blip r:embed="rId3"/>
              </a:buBlip>
            </a:pP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wybodaeth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allweddol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dylid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chynnwys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285750" indent="-285750">
              <a:buBlip>
                <a:blip r:embed="rId3"/>
              </a:buBlip>
            </a:pP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allwch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wneud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gwasanaeth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ddiddorol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nid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gyfer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gwybodaeth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unig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  <a:p>
            <a:pPr marL="285750" indent="-285750">
              <a:buBlip>
                <a:blip r:embed="rId3"/>
              </a:buBlip>
            </a:pP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Sut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llwyddiant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edrych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85A68F-6261-96DD-F1C8-BFA73496F1D4}"/>
              </a:ext>
            </a:extLst>
          </p:cNvPr>
          <p:cNvSpPr txBox="1"/>
          <p:nvPr/>
        </p:nvSpPr>
        <p:spPr>
          <a:xfrm>
            <a:off x="510277" y="3191901"/>
            <a:ext cx="4754880" cy="22006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Rolau</a:t>
            </a:r>
            <a:r>
              <a:rPr lang="es-ES" sz="24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posibl</a:t>
            </a:r>
            <a:r>
              <a:rPr lang="es-ES" sz="24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s-ES" sz="24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fewn</a:t>
            </a:r>
            <a:r>
              <a:rPr lang="es-ES" sz="24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s-ES" sz="24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tîm</a:t>
            </a:r>
            <a:r>
              <a:rPr lang="en-GB" sz="24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GB" sz="500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Logisteg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trefnu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pryd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ble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gellir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cynnal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gwasanaethau</a:t>
            </a:r>
            <a:endParaRPr lang="en-GB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Ymchwilwyr</a:t>
            </a:r>
            <a:endParaRPr lang="en-GB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Sgriptwyr</a:t>
            </a:r>
            <a:endParaRPr lang="en-GB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Dylunwyr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sleidiau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ati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>
              <a:buBlip>
                <a:blip r:embed="rId4"/>
              </a:buBlip>
            </a:pP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Tîm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cyflwyno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arwain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gwasanaeth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!)</a:t>
            </a:r>
          </a:p>
        </p:txBody>
      </p:sp>
      <p:pic>
        <p:nvPicPr>
          <p:cNvPr id="20" name="Picture 19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B970923C-8A69-3332-5BB1-001A35F5B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150" y="4402070"/>
            <a:ext cx="714901" cy="714901"/>
          </a:xfrm>
          <a:prstGeom prst="rect">
            <a:avLst/>
          </a:prstGeom>
        </p:spPr>
      </p:pic>
      <p:pic>
        <p:nvPicPr>
          <p:cNvPr id="21" name="Picture 20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403D5EA0-D97C-A708-501B-E5EC42DAAA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1723" y="1489882"/>
            <a:ext cx="329023" cy="329023"/>
          </a:xfrm>
          <a:prstGeom prst="rect">
            <a:avLst/>
          </a:prstGeom>
        </p:spPr>
      </p:pic>
      <p:pic>
        <p:nvPicPr>
          <p:cNvPr id="22" name="Picture 21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1EA66B6B-4666-54AD-BFB3-B4DF60EB6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2113" y="2040865"/>
            <a:ext cx="639610" cy="639610"/>
          </a:xfrm>
          <a:prstGeom prst="rect">
            <a:avLst/>
          </a:prstGeom>
        </p:spPr>
      </p:pic>
      <p:pic>
        <p:nvPicPr>
          <p:cNvPr id="23" name="Picture 22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A23AB739-5D31-D145-B8E6-99B394167E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5160" y="1102292"/>
            <a:ext cx="212409" cy="212409"/>
          </a:xfrm>
          <a:prstGeom prst="rect">
            <a:avLst/>
          </a:prstGeom>
        </p:spPr>
      </p:pic>
      <p:pic>
        <p:nvPicPr>
          <p:cNvPr id="24" name="Picture 23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E5DE03FB-BAE6-F638-A7B4-58FFA8AA94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701" y="954530"/>
            <a:ext cx="493413" cy="493413"/>
          </a:xfrm>
          <a:prstGeom prst="rect">
            <a:avLst/>
          </a:prstGeom>
        </p:spPr>
      </p:pic>
      <p:pic>
        <p:nvPicPr>
          <p:cNvPr id="25" name="Picture 24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BAAC942F-3BD9-5BF0-6FE3-E061796533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02" y="1073246"/>
            <a:ext cx="869900" cy="869900"/>
          </a:xfrm>
          <a:prstGeom prst="rect">
            <a:avLst/>
          </a:prstGeom>
        </p:spPr>
      </p:pic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12B5A22A-803C-36DB-6DFC-DB9C4CB2EF77}"/>
              </a:ext>
            </a:extLst>
          </p:cNvPr>
          <p:cNvSpPr txBox="1">
            <a:spLocks/>
          </p:cNvSpPr>
          <p:nvPr/>
        </p:nvSpPr>
        <p:spPr>
          <a:xfrm>
            <a:off x="3446981" y="5948232"/>
            <a:ext cx="6040007" cy="4774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 err="1"/>
              <a:t>Canllaw</a:t>
            </a:r>
            <a:r>
              <a:rPr lang="en-GB" sz="2400" dirty="0"/>
              <a:t> </a:t>
            </a:r>
            <a:r>
              <a:rPr lang="en-GB" sz="2400" dirty="0" err="1"/>
              <a:t>cyflym</a:t>
            </a:r>
            <a:r>
              <a:rPr lang="en-GB" sz="2400" dirty="0"/>
              <a:t>: </a:t>
            </a:r>
          </a:p>
          <a:p>
            <a:r>
              <a:rPr lang="en-GB" sz="2400" dirty="0" err="1"/>
              <a:t>Gwasanaeth</a:t>
            </a:r>
            <a:endParaRPr lang="en-GB" sz="2400" dirty="0"/>
          </a:p>
        </p:txBody>
      </p:sp>
      <p:pic>
        <p:nvPicPr>
          <p:cNvPr id="27" name="Picture 26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365E6DD2-7E52-96BC-8472-F75129FFA9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157" y="3770676"/>
            <a:ext cx="525447" cy="525447"/>
          </a:xfrm>
          <a:prstGeom prst="rect">
            <a:avLst/>
          </a:prstGeom>
        </p:spPr>
      </p:pic>
      <p:sp>
        <p:nvSpPr>
          <p:cNvPr id="4" name="TextBox 3">
            <a:hlinkClick r:id="rId6" action="ppaction://hlinksldjump"/>
            <a:extLst>
              <a:ext uri="{FF2B5EF4-FFF2-40B4-BE49-F238E27FC236}">
                <a16:creationId xmlns:a16="http://schemas.microsoft.com/office/drawing/2014/main" id="{78AB8E25-F81B-B1CC-B4A4-70960E079940}"/>
              </a:ext>
            </a:extLst>
          </p:cNvPr>
          <p:cNvSpPr txBox="1"/>
          <p:nvPr/>
        </p:nvSpPr>
        <p:spPr>
          <a:xfrm>
            <a:off x="7587343" y="5921729"/>
            <a:ext cx="1899646" cy="830997"/>
          </a:xfrm>
          <a:prstGeom prst="rect">
            <a:avLst/>
          </a:prstGeom>
          <a:noFill/>
          <a:ln>
            <a:solidFill>
              <a:srgbClr val="FFFFFF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ôl</a:t>
            </a:r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i’r</a:t>
            </a:r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opsiynau</a:t>
            </a:r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Gweithredu</a:t>
            </a:r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Cymdeithasol</a:t>
            </a:r>
            <a:endParaRPr lang="en-GB" sz="16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9910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878DC-B04F-9629-D91E-73F4450B79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EF5D12-E2D5-62BC-8DC6-B12C6592EF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64708" y="5988389"/>
            <a:ext cx="7130142" cy="714901"/>
          </a:xfrm>
        </p:spPr>
        <p:txBody>
          <a:bodyPr/>
          <a:lstStyle/>
          <a:p>
            <a:r>
              <a:rPr lang="en-GB" sz="2000" dirty="0" err="1"/>
              <a:t>Canllaw</a:t>
            </a:r>
            <a:r>
              <a:rPr lang="en-GB" sz="2000" dirty="0"/>
              <a:t> </a:t>
            </a:r>
            <a:r>
              <a:rPr lang="en-GB" sz="2000" dirty="0" err="1"/>
              <a:t>cyflym</a:t>
            </a:r>
            <a:r>
              <a:rPr lang="en-GB" sz="2000" dirty="0"/>
              <a:t>: </a:t>
            </a:r>
          </a:p>
          <a:p>
            <a:r>
              <a:rPr lang="en-GB" sz="2000" dirty="0" err="1"/>
              <a:t>Taith</a:t>
            </a:r>
            <a:r>
              <a:rPr lang="en-GB" sz="2000" dirty="0"/>
              <a:t> </a:t>
            </a:r>
            <a:r>
              <a:rPr lang="en-GB" sz="2000" dirty="0" err="1"/>
              <a:t>gerdded</a:t>
            </a:r>
            <a:r>
              <a:rPr lang="en-GB" sz="2000" dirty="0"/>
              <a:t>/</a:t>
            </a:r>
            <a:r>
              <a:rPr lang="en-GB" sz="2000" dirty="0" err="1"/>
              <a:t>rhedeg</a:t>
            </a:r>
            <a:r>
              <a:rPr lang="en-GB" sz="2000" dirty="0"/>
              <a:t> </a:t>
            </a:r>
            <a:r>
              <a:rPr lang="en-GB" sz="2000" dirty="0" err="1"/>
              <a:t>noddedig</a:t>
            </a:r>
            <a:endParaRPr lang="en-GB" sz="2000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0E6B49E-E1D3-BADE-8FEF-86C1CD86D4D7}"/>
              </a:ext>
            </a:extLst>
          </p:cNvPr>
          <p:cNvSpPr/>
          <p:nvPr/>
        </p:nvSpPr>
        <p:spPr>
          <a:xfrm>
            <a:off x="402336" y="439919"/>
            <a:ext cx="5442857" cy="2291089"/>
          </a:xfrm>
          <a:prstGeom prst="roundRect">
            <a:avLst/>
          </a:prstGeom>
          <a:solidFill>
            <a:srgbClr val="DECC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5D351F-773E-FD10-851E-BB7EC6C4D16F}"/>
              </a:ext>
            </a:extLst>
          </p:cNvPr>
          <p:cNvSpPr txBox="1"/>
          <p:nvPr/>
        </p:nvSpPr>
        <p:spPr>
          <a:xfrm>
            <a:off x="852849" y="512160"/>
            <a:ext cx="4623719" cy="212365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2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Taith</a:t>
            </a:r>
            <a:r>
              <a:rPr lang="en-GB" sz="2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2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gerdded</a:t>
            </a:r>
            <a:r>
              <a:rPr lang="en-GB" sz="2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GB" sz="22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rhedeg</a:t>
            </a:r>
            <a:r>
              <a:rPr lang="en-GB" sz="2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2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noddedig</a:t>
            </a:r>
            <a:r>
              <a:rPr lang="en-GB" sz="22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GB" sz="2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Digwyddiad</a:t>
            </a:r>
            <a:r>
              <a:rPr lang="en-GB" sz="2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codi</a:t>
            </a:r>
            <a:r>
              <a:rPr lang="en-GB" sz="2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arian</a:t>
            </a:r>
            <a:r>
              <a:rPr lang="en-GB" sz="2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traddodiadol</a:t>
            </a:r>
            <a:r>
              <a:rPr lang="en-GB" sz="2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en-GB" sz="2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Trefnwch</a:t>
            </a:r>
            <a:r>
              <a:rPr lang="en-GB" sz="2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daith </a:t>
            </a:r>
            <a:r>
              <a:rPr lang="en-GB" sz="2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gerdded</a:t>
            </a:r>
            <a:r>
              <a:rPr lang="en-GB" sz="2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neu </a:t>
            </a:r>
            <a:r>
              <a:rPr lang="en-GB" sz="2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redeg</a:t>
            </a:r>
            <a:r>
              <a:rPr lang="en-GB" sz="2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 </a:t>
            </a:r>
            <a:r>
              <a:rPr lang="en-GB" sz="2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anogwch</a:t>
            </a:r>
            <a:r>
              <a:rPr lang="en-GB" sz="2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gyfranogwyr</a:t>
            </a:r>
            <a:r>
              <a:rPr lang="en-GB" sz="2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gasglu</a:t>
            </a:r>
            <a:r>
              <a:rPr lang="en-GB" sz="2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nawdd</a:t>
            </a:r>
            <a:r>
              <a:rPr lang="en-GB" sz="2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tuag</a:t>
            </a:r>
            <a:r>
              <a:rPr lang="en-GB" sz="2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at y </a:t>
            </a:r>
            <a:r>
              <a:rPr lang="en-GB" sz="2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broblem</a:t>
            </a:r>
            <a:r>
              <a:rPr lang="en-GB" sz="2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gymdeithasol</a:t>
            </a:r>
            <a:r>
              <a:rPr lang="en-GB" sz="2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sz="22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ddewiswyd</a:t>
            </a:r>
            <a:r>
              <a:rPr lang="en-GB" sz="22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9E90270-FA0A-E22C-15AE-0ADA1BCFB5AD}"/>
              </a:ext>
            </a:extLst>
          </p:cNvPr>
          <p:cNvSpPr/>
          <p:nvPr/>
        </p:nvSpPr>
        <p:spPr>
          <a:xfrm>
            <a:off x="397110" y="3150579"/>
            <a:ext cx="5442857" cy="2291088"/>
          </a:xfrm>
          <a:prstGeom prst="roundRect">
            <a:avLst/>
          </a:prstGeom>
          <a:solidFill>
            <a:srgbClr val="CAE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588522C-43FF-406D-00A5-87A844BA1F9A}"/>
              </a:ext>
            </a:extLst>
          </p:cNvPr>
          <p:cNvSpPr/>
          <p:nvPr/>
        </p:nvSpPr>
        <p:spPr>
          <a:xfrm>
            <a:off x="6266688" y="477482"/>
            <a:ext cx="5442857" cy="2291089"/>
          </a:xfrm>
          <a:prstGeom prst="roundRect">
            <a:avLst/>
          </a:prstGeom>
          <a:solidFill>
            <a:srgbClr val="FACCB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B701AD-61E0-A7BA-CF8B-5737B06E72E2}"/>
              </a:ext>
            </a:extLst>
          </p:cNvPr>
          <p:cNvSpPr txBox="1"/>
          <p:nvPr/>
        </p:nvSpPr>
        <p:spPr>
          <a:xfrm>
            <a:off x="6466986" y="672155"/>
            <a:ext cx="5442857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Pethau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gallai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fod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hangen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arnoch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GB" sz="500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Ffurflenni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noddi</a:t>
            </a:r>
            <a:endParaRPr lang="en-GB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o’r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llwybr</a:t>
            </a:r>
            <a:endParaRPr lang="en-GB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Posteri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deunyddiau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hyrwyddo</a:t>
            </a:r>
            <a:endParaRPr lang="en-GB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Marcwyr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pwyntaiu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penodol</a:t>
            </a:r>
            <a:endParaRPr lang="en-GB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Dŵr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lluniaeth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86C8961-E690-33DF-FD81-056571D96ECB}"/>
              </a:ext>
            </a:extLst>
          </p:cNvPr>
          <p:cNvSpPr/>
          <p:nvPr/>
        </p:nvSpPr>
        <p:spPr>
          <a:xfrm>
            <a:off x="6266688" y="3150579"/>
            <a:ext cx="5442857" cy="2291088"/>
          </a:xfrm>
          <a:prstGeom prst="roundRect">
            <a:avLst/>
          </a:prstGeom>
          <a:solidFill>
            <a:srgbClr val="5226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070B60-AC13-1902-C677-DF15649500D8}"/>
              </a:ext>
            </a:extLst>
          </p:cNvPr>
          <p:cNvSpPr txBox="1"/>
          <p:nvPr/>
        </p:nvSpPr>
        <p:spPr>
          <a:xfrm>
            <a:off x="6466986" y="3231989"/>
            <a:ext cx="4849846" cy="19236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Cwestiynau</a:t>
            </a: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i’w</a:t>
            </a: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hystyried</a:t>
            </a: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GB" sz="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3"/>
              </a:buBlip>
            </a:pP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Llwybr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yr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ysgol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neu’r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allan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i’r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ysgol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285750" indent="-285750">
              <a:buBlip>
                <a:blip r:embed="rId3"/>
              </a:buBlip>
            </a:pP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 mor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eang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fyddwch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chi’n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hyrwyddot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285750" indent="-285750">
              <a:buBlip>
                <a:blip r:embed="rId3"/>
              </a:buBlip>
            </a:pP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Pwy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sydd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angen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rhoi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caniatâd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285750" indent="-285750">
              <a:buBlip>
                <a:blip r:embed="rId3"/>
              </a:buBlip>
            </a:pP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fydd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pobl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derbyn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rhywbeth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am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orffen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tystysgrif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neu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DA02D29-4810-51D5-63B0-AF08406D9DF8}"/>
              </a:ext>
            </a:extLst>
          </p:cNvPr>
          <p:cNvSpPr txBox="1"/>
          <p:nvPr/>
        </p:nvSpPr>
        <p:spPr>
          <a:xfrm>
            <a:off x="531223" y="3256526"/>
            <a:ext cx="4754880" cy="19236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Rolau</a:t>
            </a:r>
            <a:r>
              <a:rPr lang="es-ES" sz="24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posibl</a:t>
            </a:r>
            <a:r>
              <a:rPr lang="es-ES" sz="24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s-ES" sz="24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fewn</a:t>
            </a:r>
            <a:r>
              <a:rPr lang="es-ES" sz="24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s-ES" sz="24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tîm</a:t>
            </a:r>
            <a:r>
              <a:rPr lang="en-GB" sz="24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GB" sz="500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Cynllunio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llwybr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logisteg</a:t>
            </a:r>
            <a:endParaRPr lang="en-GB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Codi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arian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helpu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reoli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nawdd</a:t>
            </a:r>
            <a:endParaRPr lang="en-GB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Hyrwyddwyr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greu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diddordeb</a:t>
            </a:r>
            <a:endParaRPr lang="en-GB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Dathlu</a:t>
            </a:r>
            <a:endParaRPr lang="en-GB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Stiwardiaid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dŵr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diogelwch</a:t>
            </a:r>
            <a:endParaRPr lang="en-GB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DD58DA82-EF10-6C1A-1E44-17BEB89203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202" y="5079685"/>
            <a:ext cx="714901" cy="714901"/>
          </a:xfrm>
          <a:prstGeom prst="rect">
            <a:avLst/>
          </a:prstGeom>
        </p:spPr>
      </p:pic>
      <p:pic>
        <p:nvPicPr>
          <p:cNvPr id="19" name="Picture 18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35DC63DE-5893-4C0B-CE49-179F152651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483" y="1438668"/>
            <a:ext cx="329023" cy="329023"/>
          </a:xfrm>
          <a:prstGeom prst="rect">
            <a:avLst/>
          </a:prstGeom>
        </p:spPr>
      </p:pic>
      <p:pic>
        <p:nvPicPr>
          <p:cNvPr id="20" name="Picture 19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99CDD0E8-C2B4-6DE5-CCE5-8656EF953E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8204" y="1865367"/>
            <a:ext cx="639610" cy="639610"/>
          </a:xfrm>
          <a:prstGeom prst="rect">
            <a:avLst/>
          </a:prstGeom>
        </p:spPr>
      </p:pic>
      <p:pic>
        <p:nvPicPr>
          <p:cNvPr id="21" name="Picture 20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82792892-6600-BA7F-0D00-0422E0C55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0276" y="1460176"/>
            <a:ext cx="212409" cy="212409"/>
          </a:xfrm>
          <a:prstGeom prst="rect">
            <a:avLst/>
          </a:prstGeom>
        </p:spPr>
      </p:pic>
      <p:pic>
        <p:nvPicPr>
          <p:cNvPr id="22" name="Picture 21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6745AE04-0586-6FAA-E10F-F6FE75AB10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986" y="1604827"/>
            <a:ext cx="493413" cy="493413"/>
          </a:xfrm>
          <a:prstGeom prst="rect">
            <a:avLst/>
          </a:prstGeom>
        </p:spPr>
      </p:pic>
      <p:pic>
        <p:nvPicPr>
          <p:cNvPr id="23" name="Picture 22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1179878B-63D0-E660-C51C-75B9151141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02" y="1573989"/>
            <a:ext cx="869900" cy="869900"/>
          </a:xfrm>
          <a:prstGeom prst="rect">
            <a:avLst/>
          </a:prstGeom>
        </p:spPr>
      </p:pic>
      <p:pic>
        <p:nvPicPr>
          <p:cNvPr id="24" name="Picture 23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931C3E23-FF89-3A98-4E3A-DB75FA81E2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153" y="4344452"/>
            <a:ext cx="525447" cy="525447"/>
          </a:xfrm>
          <a:prstGeom prst="rect">
            <a:avLst/>
          </a:prstGeom>
        </p:spPr>
      </p:pic>
      <p:sp>
        <p:nvSpPr>
          <p:cNvPr id="16" name="TextBox 15">
            <a:hlinkClick r:id="rId6" action="ppaction://hlinksldjump"/>
            <a:extLst>
              <a:ext uri="{FF2B5EF4-FFF2-40B4-BE49-F238E27FC236}">
                <a16:creationId xmlns:a16="http://schemas.microsoft.com/office/drawing/2014/main" id="{D44BF8B3-5068-9CFE-F3DB-9308A3E9FE0E}"/>
              </a:ext>
            </a:extLst>
          </p:cNvPr>
          <p:cNvSpPr txBox="1"/>
          <p:nvPr/>
        </p:nvSpPr>
        <p:spPr>
          <a:xfrm>
            <a:off x="7587343" y="5921729"/>
            <a:ext cx="1899646" cy="830997"/>
          </a:xfrm>
          <a:prstGeom prst="rect">
            <a:avLst/>
          </a:prstGeom>
          <a:noFill/>
          <a:ln>
            <a:solidFill>
              <a:srgbClr val="FFFFFF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ôl</a:t>
            </a:r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i’r</a:t>
            </a:r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opsiynau</a:t>
            </a:r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Gweithredu</a:t>
            </a:r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Cymdeithasol</a:t>
            </a:r>
            <a:endParaRPr lang="en-GB" sz="16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6312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31184-B6D2-BAFB-81EF-8D0D3C2EB8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68097B-3C59-BF21-D065-37F74C2B37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54159" y="5907058"/>
            <a:ext cx="6040007" cy="477498"/>
          </a:xfrm>
        </p:spPr>
        <p:txBody>
          <a:bodyPr/>
          <a:lstStyle/>
          <a:p>
            <a:r>
              <a:rPr lang="en-GB" sz="2400" dirty="0" err="1"/>
              <a:t>Canllaw</a:t>
            </a:r>
            <a:r>
              <a:rPr lang="en-GB" sz="2400" dirty="0"/>
              <a:t> </a:t>
            </a:r>
            <a:r>
              <a:rPr lang="en-GB" sz="2400" dirty="0" err="1"/>
              <a:t>cyflym</a:t>
            </a:r>
            <a:r>
              <a:rPr lang="en-GB" sz="2400" dirty="0"/>
              <a:t>: </a:t>
            </a:r>
          </a:p>
          <a:p>
            <a:r>
              <a:rPr lang="en-GB" sz="2400" dirty="0" err="1"/>
              <a:t>Casglu</a:t>
            </a:r>
            <a:r>
              <a:rPr lang="en-GB" sz="2400" dirty="0"/>
              <a:t> </a:t>
            </a:r>
            <a:r>
              <a:rPr lang="en-GB" sz="2400" dirty="0" err="1"/>
              <a:t>pecynnau</a:t>
            </a:r>
            <a:r>
              <a:rPr lang="en-GB" sz="2400" dirty="0"/>
              <a:t> </a:t>
            </a:r>
            <a:r>
              <a:rPr lang="en-GB" sz="2400" dirty="0" err="1"/>
              <a:t>gofal</a:t>
            </a:r>
            <a:endParaRPr lang="en-GB" sz="2400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278C9D5-8F23-7E00-0417-B678E29F07D8}"/>
              </a:ext>
            </a:extLst>
          </p:cNvPr>
          <p:cNvSpPr/>
          <p:nvPr/>
        </p:nvSpPr>
        <p:spPr>
          <a:xfrm>
            <a:off x="402336" y="439919"/>
            <a:ext cx="5442857" cy="2291089"/>
          </a:xfrm>
          <a:prstGeom prst="roundRect">
            <a:avLst/>
          </a:prstGeom>
          <a:solidFill>
            <a:srgbClr val="DECCE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AD1496E-204C-E6AD-7775-9B737C805AEF}"/>
              </a:ext>
            </a:extLst>
          </p:cNvPr>
          <p:cNvSpPr txBox="1"/>
          <p:nvPr/>
        </p:nvSpPr>
        <p:spPr>
          <a:xfrm>
            <a:off x="820700" y="615967"/>
            <a:ext cx="5058309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Casglu</a:t>
            </a:r>
            <a:r>
              <a:rPr lang="en-GB" sz="24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pecynnau</a:t>
            </a:r>
            <a:r>
              <a:rPr lang="en-GB" sz="24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gofal</a:t>
            </a:r>
            <a:endParaRPr lang="en-GB" sz="2400" b="1" dirty="0">
              <a:solidFill>
                <a:srgbClr val="5226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Casglu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eitemau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roddwyd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chreu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pecynnau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gofal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gyfer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pobl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mewn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angen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fewn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gymuned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e.e.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cartref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gofal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hosbis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GB" sz="2400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ysbyty</a:t>
            </a:r>
            <a:r>
              <a:rPr lang="en-GB" sz="240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C7AFF4B6-7D23-A006-DC0D-DF5219678780}"/>
              </a:ext>
            </a:extLst>
          </p:cNvPr>
          <p:cNvSpPr/>
          <p:nvPr/>
        </p:nvSpPr>
        <p:spPr>
          <a:xfrm>
            <a:off x="397110" y="3150579"/>
            <a:ext cx="5442857" cy="2291088"/>
          </a:xfrm>
          <a:prstGeom prst="roundRect">
            <a:avLst/>
          </a:prstGeom>
          <a:solidFill>
            <a:srgbClr val="CAEDF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1969FB8-2926-74C8-FEC9-B973D555BB9A}"/>
              </a:ext>
            </a:extLst>
          </p:cNvPr>
          <p:cNvSpPr/>
          <p:nvPr/>
        </p:nvSpPr>
        <p:spPr>
          <a:xfrm>
            <a:off x="6266688" y="477482"/>
            <a:ext cx="5442857" cy="2291089"/>
          </a:xfrm>
          <a:prstGeom prst="roundRect">
            <a:avLst/>
          </a:prstGeom>
          <a:solidFill>
            <a:srgbClr val="FACCB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2476F2-0DFC-4B15-E252-DD96EC8FFCAC}"/>
              </a:ext>
            </a:extLst>
          </p:cNvPr>
          <p:cNvSpPr txBox="1"/>
          <p:nvPr/>
        </p:nvSpPr>
        <p:spPr>
          <a:xfrm>
            <a:off x="6466986" y="676364"/>
            <a:ext cx="5190209" cy="186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Pethau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gallai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fod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hangen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arnoch</a:t>
            </a:r>
            <a:r>
              <a:rPr lang="en-GB" sz="20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GB" sz="500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Rhestrau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eitemau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addas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sydd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hangen</a:t>
            </a:r>
            <a:endParaRPr lang="en-GB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Neges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glir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ynghylch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yr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hyn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gall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pobl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roi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sut</a:t>
            </a:r>
            <a:endParaRPr lang="en-GB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Bagiau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neu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flychau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gyfer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pecynnau</a:t>
            </a:r>
            <a:endParaRPr lang="en-GB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2"/>
              </a:buBlip>
            </a:pP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Cardiau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gyd-fynd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â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phob</a:t>
            </a:r>
            <a:r>
              <a:rPr lang="en-GB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pecyn</a:t>
            </a:r>
            <a:endParaRPr lang="en-GB" dirty="0">
              <a:solidFill>
                <a:srgbClr val="F47C5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7A676E9B-3AAD-9414-C245-857FC66BD434}"/>
              </a:ext>
            </a:extLst>
          </p:cNvPr>
          <p:cNvSpPr/>
          <p:nvPr/>
        </p:nvSpPr>
        <p:spPr>
          <a:xfrm>
            <a:off x="6266688" y="3150579"/>
            <a:ext cx="5442857" cy="2291088"/>
          </a:xfrm>
          <a:prstGeom prst="roundRect">
            <a:avLst/>
          </a:prstGeom>
          <a:solidFill>
            <a:srgbClr val="52267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710B0B-CB85-4109-16C4-A4DB4E3F35D5}"/>
              </a:ext>
            </a:extLst>
          </p:cNvPr>
          <p:cNvSpPr txBox="1"/>
          <p:nvPr/>
        </p:nvSpPr>
        <p:spPr>
          <a:xfrm>
            <a:off x="6466986" y="3191167"/>
            <a:ext cx="4754880" cy="22006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Cwestiynau</a:t>
            </a: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 </a:t>
            </a:r>
            <a:r>
              <a:rPr lang="en-GB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hystyried</a:t>
            </a: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GB" sz="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3"/>
              </a:buBlip>
            </a:pP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Pwy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fydd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pecynnau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cefnogi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285750" indent="-285750">
              <a:buBlip>
                <a:blip r:embed="rId3"/>
              </a:buBlip>
            </a:pP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eitemau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fyddai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fwyaf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defnyddiol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gyfer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buddiolwyr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ddewiswyd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gennych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285750" indent="-285750">
              <a:buBlip>
                <a:blip r:embed="rId3"/>
              </a:buBlip>
            </a:pP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Ble/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sut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byddwch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chi’n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casglu’r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rhoddion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285750" indent="-285750">
              <a:buBlip>
                <a:blip r:embed="rId3"/>
              </a:buBlip>
            </a:pP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Ble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byddwch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chi’n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trefnu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eich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pecynnau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285750" indent="-285750">
              <a:buBlip>
                <a:blip r:embed="rId3"/>
              </a:buBlip>
            </a:pP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Sut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byddant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cael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dosbarthu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8D7A69F-A9A7-FE43-9669-9CF1F92E9FE5}"/>
              </a:ext>
            </a:extLst>
          </p:cNvPr>
          <p:cNvSpPr txBox="1"/>
          <p:nvPr/>
        </p:nvSpPr>
        <p:spPr>
          <a:xfrm>
            <a:off x="654529" y="3150579"/>
            <a:ext cx="4928018" cy="220060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Rolau</a:t>
            </a:r>
            <a:r>
              <a:rPr lang="es-ES" sz="24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posibl</a:t>
            </a:r>
            <a:r>
              <a:rPr lang="es-ES" sz="24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s-ES" sz="24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fewn</a:t>
            </a:r>
            <a:r>
              <a:rPr lang="es-ES" sz="24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s-ES" sz="24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tîm</a:t>
            </a:r>
            <a:r>
              <a:rPr lang="en-GB" sz="24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endParaRPr lang="en-GB" sz="500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Hyrwyddo’r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ymgyrch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rhoddion</a:t>
            </a:r>
            <a:endParaRPr lang="en-GB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Rheoli’r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safleoedd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derbyn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rhoddion</a:t>
            </a:r>
            <a:endParaRPr lang="en-GB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Trefnu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eitemau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chreu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pecynnau</a:t>
            </a:r>
            <a:endParaRPr lang="en-GB" dirty="0">
              <a:solidFill>
                <a:srgbClr val="2BB9C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4"/>
              </a:buBlip>
            </a:pP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Logisteg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sut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fydd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pecynnau’n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cyrraedd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buddiolwyr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ddewiswyd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gennych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elusen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uniongyrchol</a:t>
            </a:r>
            <a:r>
              <a:rPr lang="en-GB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?)</a:t>
            </a:r>
          </a:p>
        </p:txBody>
      </p:sp>
      <p:pic>
        <p:nvPicPr>
          <p:cNvPr id="3" name="Picture 2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BD2BD849-478C-AC0C-97B0-115E8D766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5183" y="1790211"/>
            <a:ext cx="532012" cy="532012"/>
          </a:xfrm>
          <a:prstGeom prst="rect">
            <a:avLst/>
          </a:prstGeom>
        </p:spPr>
      </p:pic>
      <p:pic>
        <p:nvPicPr>
          <p:cNvPr id="4" name="Picture 3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C8886CE5-137A-6C5C-5396-507BB468B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2793" y="2346450"/>
            <a:ext cx="595277" cy="595277"/>
          </a:xfrm>
          <a:prstGeom prst="rect">
            <a:avLst/>
          </a:prstGeom>
        </p:spPr>
      </p:pic>
      <p:pic>
        <p:nvPicPr>
          <p:cNvPr id="6" name="Picture 5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934DC552-CD0C-F47C-3805-1E3584426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1866" y="795094"/>
            <a:ext cx="212409" cy="212409"/>
          </a:xfrm>
          <a:prstGeom prst="rect">
            <a:avLst/>
          </a:prstGeom>
        </p:spPr>
      </p:pic>
      <p:pic>
        <p:nvPicPr>
          <p:cNvPr id="7" name="Picture 6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547B0529-6B66-321E-9E47-BAD5EB33AE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825" y="1026491"/>
            <a:ext cx="871642" cy="871642"/>
          </a:xfrm>
          <a:prstGeom prst="rect">
            <a:avLst/>
          </a:prstGeom>
        </p:spPr>
      </p:pic>
      <p:pic>
        <p:nvPicPr>
          <p:cNvPr id="8" name="Picture 7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569DE65F-8782-5CF2-6E79-432D217F01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260" y="760797"/>
            <a:ext cx="493413" cy="493413"/>
          </a:xfrm>
          <a:prstGeom prst="rect">
            <a:avLst/>
          </a:prstGeom>
        </p:spPr>
      </p:pic>
      <p:pic>
        <p:nvPicPr>
          <p:cNvPr id="10" name="Picture 9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5F79383D-6E04-650B-EA8C-4CE798C575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047" y="3802451"/>
            <a:ext cx="493413" cy="493413"/>
          </a:xfrm>
          <a:prstGeom prst="rect">
            <a:avLst/>
          </a:prstGeom>
        </p:spPr>
      </p:pic>
      <p:pic>
        <p:nvPicPr>
          <p:cNvPr id="11" name="Picture 10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73AAF462-9F19-F8F2-55B1-7C9100B230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903" y="3281524"/>
            <a:ext cx="590357" cy="590357"/>
          </a:xfrm>
          <a:prstGeom prst="rect">
            <a:avLst/>
          </a:prstGeom>
        </p:spPr>
      </p:pic>
      <p:sp>
        <p:nvSpPr>
          <p:cNvPr id="2" name="TextBox 1">
            <a:hlinkClick r:id="rId6" action="ppaction://hlinksldjump"/>
            <a:extLst>
              <a:ext uri="{FF2B5EF4-FFF2-40B4-BE49-F238E27FC236}">
                <a16:creationId xmlns:a16="http://schemas.microsoft.com/office/drawing/2014/main" id="{39DD80C3-5940-4DD1-966D-40C4229A47C8}"/>
              </a:ext>
            </a:extLst>
          </p:cNvPr>
          <p:cNvSpPr txBox="1"/>
          <p:nvPr/>
        </p:nvSpPr>
        <p:spPr>
          <a:xfrm>
            <a:off x="7587343" y="5921729"/>
            <a:ext cx="1899646" cy="830997"/>
          </a:xfrm>
          <a:prstGeom prst="rect">
            <a:avLst/>
          </a:prstGeom>
          <a:noFill/>
          <a:ln>
            <a:solidFill>
              <a:srgbClr val="FFFFFF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ôl</a:t>
            </a:r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i’r</a:t>
            </a:r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opsiynau</a:t>
            </a:r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Gweithredu</a:t>
            </a:r>
            <a:r>
              <a:rPr lang="en-GB" sz="1600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i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Cymdeithasol</a:t>
            </a:r>
            <a:endParaRPr lang="en-GB" sz="1600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933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8010647-44BE-0AC9-5501-DCF72BC8C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8" y="785005"/>
            <a:ext cx="7897808" cy="477498"/>
          </a:xfrm>
        </p:spPr>
        <p:txBody>
          <a:bodyPr/>
          <a:lstStyle/>
          <a:p>
            <a:r>
              <a:rPr lang="en-GB" dirty="0">
                <a:ea typeface="Calibri" panose="020F0502020204030204" pitchFamily="34" charset="0"/>
              </a:rPr>
              <a:t>Problemau </a:t>
            </a:r>
            <a:r>
              <a:rPr lang="en-GB" dirty="0" err="1">
                <a:ea typeface="Calibri" panose="020F0502020204030204" pitchFamily="34" charset="0"/>
              </a:rPr>
              <a:t>cymdeithasol</a:t>
            </a:r>
            <a:r>
              <a:rPr lang="en-GB" dirty="0">
                <a:ea typeface="Calibri" panose="020F0502020204030204" pitchFamily="34" charset="0"/>
              </a:rPr>
              <a:t> y </a:t>
            </a:r>
            <a:r>
              <a:rPr lang="en-GB" dirty="0" err="1">
                <a:ea typeface="Calibri" panose="020F0502020204030204" pitchFamily="34" charset="0"/>
              </a:rPr>
              <a:t>clywsom</a:t>
            </a:r>
            <a:r>
              <a:rPr lang="en-GB" dirty="0">
                <a:ea typeface="Calibri" panose="020F0502020204030204" pitchFamily="34" charset="0"/>
              </a:rPr>
              <a:t> </a:t>
            </a:r>
            <a:r>
              <a:rPr lang="en-GB" dirty="0" err="1">
                <a:ea typeface="Calibri" panose="020F0502020204030204" pitchFamily="34" charset="0"/>
              </a:rPr>
              <a:t>amdanynt</a:t>
            </a:r>
            <a:r>
              <a:rPr lang="en-GB" dirty="0">
                <a:ea typeface="Calibri" panose="020F0502020204030204" pitchFamily="34" charset="0"/>
              </a:rPr>
              <a:t>…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>
                <a:solidFill>
                  <a:srgbClr val="2BB9CD"/>
                </a:solidFill>
                <a:ea typeface="Calibri" panose="020F0502020204030204" pitchFamily="34" charset="0"/>
              </a:rPr>
              <a:t>Pa </a:t>
            </a:r>
            <a:r>
              <a:rPr lang="en-GB" dirty="0" err="1">
                <a:solidFill>
                  <a:srgbClr val="2BB9CD"/>
                </a:solidFill>
                <a:ea typeface="Calibri" panose="020F0502020204030204" pitchFamily="34" charset="0"/>
              </a:rPr>
              <a:t>broblemau</a:t>
            </a:r>
            <a:r>
              <a:rPr lang="en-GB" dirty="0">
                <a:solidFill>
                  <a:srgbClr val="2BB9CD"/>
                </a:solidFill>
                <a:ea typeface="Calibri" panose="020F050202020403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ea typeface="Calibri" panose="020F0502020204030204" pitchFamily="34" charset="0"/>
              </a:rPr>
              <a:t>cymdeithasol</a:t>
            </a:r>
            <a:r>
              <a:rPr lang="en-GB" dirty="0">
                <a:solidFill>
                  <a:srgbClr val="2BB9CD"/>
                </a:solidFill>
                <a:ea typeface="Calibri" panose="020F050202020403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ea typeface="Calibri" panose="020F0502020204030204" pitchFamily="34" charset="0"/>
              </a:rPr>
              <a:t>eraill</a:t>
            </a:r>
            <a:r>
              <a:rPr lang="en-GB" dirty="0">
                <a:solidFill>
                  <a:srgbClr val="2BB9CD"/>
                </a:solidFill>
                <a:ea typeface="Calibri" panose="020F050202020403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ea typeface="Calibri" panose="020F0502020204030204" pitchFamily="34" charset="0"/>
              </a:rPr>
              <a:t>allwch</a:t>
            </a:r>
            <a:r>
              <a:rPr lang="en-GB" dirty="0">
                <a:solidFill>
                  <a:srgbClr val="2BB9CD"/>
                </a:solidFill>
                <a:ea typeface="Calibri" panose="020F0502020204030204" pitchFamily="34" charset="0"/>
              </a:rPr>
              <a:t> chi </a:t>
            </a:r>
            <a:r>
              <a:rPr lang="en-GB" dirty="0" err="1">
                <a:solidFill>
                  <a:srgbClr val="2BB9CD"/>
                </a:solidFill>
                <a:ea typeface="Calibri" panose="020F0502020204030204" pitchFamily="34" charset="0"/>
              </a:rPr>
              <a:t>feddwl</a:t>
            </a:r>
            <a:r>
              <a:rPr lang="en-GB" dirty="0">
                <a:solidFill>
                  <a:srgbClr val="2BB9CD"/>
                </a:solidFill>
                <a:ea typeface="Calibri" panose="020F0502020204030204" pitchFamily="34" charset="0"/>
              </a:rPr>
              <a:t> </a:t>
            </a:r>
            <a:r>
              <a:rPr lang="en-GB" dirty="0" err="1">
                <a:solidFill>
                  <a:srgbClr val="2BB9CD"/>
                </a:solidFill>
                <a:ea typeface="Calibri" panose="020F0502020204030204" pitchFamily="34" charset="0"/>
              </a:rPr>
              <a:t>amdanynt</a:t>
            </a:r>
            <a:r>
              <a:rPr lang="en-GB" dirty="0">
                <a:solidFill>
                  <a:srgbClr val="2BB9CD"/>
                </a:solidFill>
                <a:ea typeface="Calibri" panose="020F0502020204030204" pitchFamily="34" charset="0"/>
              </a:rPr>
              <a:t>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C2DE8A-91A3-5F25-CE15-EB48B9C485F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E7E36921-70F3-4ED9-6218-C0608943F4E3}"/>
              </a:ext>
            </a:extLst>
          </p:cNvPr>
          <p:cNvSpPr txBox="1">
            <a:spLocks/>
          </p:cNvSpPr>
          <p:nvPr/>
        </p:nvSpPr>
        <p:spPr>
          <a:xfrm>
            <a:off x="3327165" y="5925512"/>
            <a:ext cx="9002486" cy="52374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/>
              <a:t>1: Beth yw problem </a:t>
            </a:r>
          </a:p>
          <a:p>
            <a:r>
              <a:rPr lang="en-GB" sz="2400"/>
              <a:t>gymdeithasol?</a:t>
            </a:r>
            <a:endParaRPr lang="en-GB" sz="2400" dirty="0"/>
          </a:p>
        </p:txBody>
      </p:sp>
      <p:pic>
        <p:nvPicPr>
          <p:cNvPr id="7" name="Picture 6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C85D4C88-C11E-5F0C-A467-660DB7651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963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96E4631-A3D7-1D7F-0581-721A5DDA81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8853" y="625799"/>
            <a:ext cx="8315325" cy="4114800"/>
          </a:xfrm>
        </p:spPr>
        <p:txBody>
          <a:bodyPr anchor="t"/>
          <a:lstStyle/>
          <a:p>
            <a:r>
              <a:rPr lang="en-GB" sz="3200" dirty="0">
                <a:solidFill>
                  <a:srgbClr val="7030A0"/>
                </a:solidFill>
                <a:ea typeface="Calibri" panose="020F0502020204030204" pitchFamily="34" charset="0"/>
              </a:rPr>
              <a:t>Beth </a:t>
            </a:r>
            <a:r>
              <a:rPr lang="en-GB" sz="3200" dirty="0" err="1">
                <a:solidFill>
                  <a:srgbClr val="7030A0"/>
                </a:solidFill>
                <a:ea typeface="Calibri" panose="020F0502020204030204" pitchFamily="34" charset="0"/>
              </a:rPr>
              <a:t>mae</a:t>
            </a:r>
            <a:r>
              <a:rPr lang="en-GB" sz="3200" dirty="0">
                <a:solidFill>
                  <a:srgbClr val="7030A0"/>
                </a:solidFill>
                <a:ea typeface="Calibri" panose="020F0502020204030204" pitchFamily="34" charset="0"/>
              </a:rPr>
              <a:t> “problem </a:t>
            </a:r>
            <a:r>
              <a:rPr lang="en-GB" sz="3200" dirty="0" err="1">
                <a:solidFill>
                  <a:srgbClr val="7030A0"/>
                </a:solidFill>
                <a:ea typeface="Calibri" panose="020F0502020204030204" pitchFamily="34" charset="0"/>
              </a:rPr>
              <a:t>gymdeithasol</a:t>
            </a:r>
            <a:r>
              <a:rPr lang="en-GB" sz="3200" dirty="0">
                <a:solidFill>
                  <a:srgbClr val="7030A0"/>
                </a:solidFill>
                <a:ea typeface="Calibri" panose="020F0502020204030204" pitchFamily="34" charset="0"/>
              </a:rPr>
              <a:t>” </a:t>
            </a:r>
            <a:r>
              <a:rPr lang="en-GB" sz="3200" dirty="0" err="1">
                <a:solidFill>
                  <a:srgbClr val="7030A0"/>
                </a:solidFill>
                <a:ea typeface="Calibri" panose="020F0502020204030204" pitchFamily="34" charset="0"/>
              </a:rPr>
              <a:t>yn</a:t>
            </a:r>
            <a:r>
              <a:rPr lang="en-GB" sz="3200" dirty="0">
                <a:solidFill>
                  <a:srgbClr val="7030A0"/>
                </a:solidFill>
                <a:ea typeface="Calibri" panose="020F0502020204030204" pitchFamily="34" charset="0"/>
              </a:rPr>
              <a:t> </a:t>
            </a:r>
            <a:r>
              <a:rPr lang="en-GB" sz="3200" dirty="0" err="1">
                <a:solidFill>
                  <a:srgbClr val="7030A0"/>
                </a:solidFill>
                <a:ea typeface="Calibri" panose="020F0502020204030204" pitchFamily="34" charset="0"/>
              </a:rPr>
              <a:t>ei</a:t>
            </a:r>
            <a:r>
              <a:rPr lang="en-GB" sz="3200" dirty="0">
                <a:solidFill>
                  <a:srgbClr val="7030A0"/>
                </a:solidFill>
                <a:ea typeface="Calibri" panose="020F0502020204030204" pitchFamily="34" charset="0"/>
              </a:rPr>
              <a:t> </a:t>
            </a:r>
            <a:r>
              <a:rPr lang="en-GB" sz="3200" dirty="0" err="1">
                <a:solidFill>
                  <a:srgbClr val="7030A0"/>
                </a:solidFill>
                <a:ea typeface="Calibri" panose="020F0502020204030204" pitchFamily="34" charset="0"/>
              </a:rPr>
              <a:t>olygu</a:t>
            </a:r>
            <a:r>
              <a:rPr lang="en-GB" sz="3200" dirty="0">
                <a:solidFill>
                  <a:srgbClr val="7030A0"/>
                </a:solidFill>
                <a:ea typeface="Calibri" panose="020F0502020204030204" pitchFamily="34" charset="0"/>
              </a:rPr>
              <a:t> </a:t>
            </a:r>
            <a:r>
              <a:rPr lang="en-GB" sz="3200" dirty="0" err="1">
                <a:solidFill>
                  <a:srgbClr val="7030A0"/>
                </a:solidFill>
                <a:ea typeface="Calibri" panose="020F0502020204030204" pitchFamily="34" charset="0"/>
              </a:rPr>
              <a:t>i</a:t>
            </a:r>
            <a:r>
              <a:rPr lang="en-GB" sz="3200" dirty="0">
                <a:solidFill>
                  <a:srgbClr val="7030A0"/>
                </a:solidFill>
                <a:ea typeface="Calibri" panose="020F0502020204030204" pitchFamily="34" charset="0"/>
              </a:rPr>
              <a:t> mi?</a:t>
            </a:r>
          </a:p>
          <a:p>
            <a:br>
              <a:rPr lang="en-GB" sz="2400" b="0" dirty="0">
                <a:solidFill>
                  <a:srgbClr val="7030A0"/>
                </a:solidFill>
                <a:ea typeface="Calibri" panose="020F0502020204030204" pitchFamily="34" charset="0"/>
              </a:rPr>
            </a:br>
            <a:r>
              <a:rPr lang="en-GB" sz="2400" b="0" dirty="0">
                <a:solidFill>
                  <a:srgbClr val="7030A0"/>
                </a:solidFill>
                <a:ea typeface="Calibri" panose="020F0502020204030204" pitchFamily="34" charset="0"/>
              </a:rPr>
              <a:t>Beth am </a:t>
            </a:r>
            <a:r>
              <a:rPr lang="en-GB" sz="2400" b="0" dirty="0" err="1">
                <a:solidFill>
                  <a:srgbClr val="7030A0"/>
                </a:solidFill>
                <a:ea typeface="Calibri" panose="020F0502020204030204" pitchFamily="34" charset="0"/>
              </a:rPr>
              <a:t>lunio</a:t>
            </a:r>
            <a:r>
              <a:rPr lang="en-GB" sz="2400" b="0" dirty="0">
                <a:solidFill>
                  <a:srgbClr val="7030A0"/>
                </a:solidFill>
                <a:ea typeface="Calibri" panose="020F0502020204030204" pitchFamily="34" charset="0"/>
              </a:rPr>
              <a:t> </a:t>
            </a:r>
            <a:r>
              <a:rPr lang="en-GB" sz="2400" b="0" dirty="0" err="1">
                <a:solidFill>
                  <a:srgbClr val="7030A0"/>
                </a:solidFill>
                <a:ea typeface="Calibri" panose="020F0502020204030204" pitchFamily="34" charset="0"/>
              </a:rPr>
              <a:t>diffiniad</a:t>
            </a:r>
            <a:r>
              <a:rPr lang="en-GB" sz="2400" b="0" dirty="0">
                <a:solidFill>
                  <a:srgbClr val="7030A0"/>
                </a:solidFill>
                <a:ea typeface="Calibri" panose="020F0502020204030204" pitchFamily="34" charset="0"/>
              </a:rPr>
              <a:t> </a:t>
            </a:r>
            <a:r>
              <a:rPr lang="en-GB" sz="2400" b="0" dirty="0" err="1">
                <a:solidFill>
                  <a:srgbClr val="7030A0"/>
                </a:solidFill>
                <a:ea typeface="Calibri" panose="020F0502020204030204" pitchFamily="34" charset="0"/>
              </a:rPr>
              <a:t>fel</a:t>
            </a:r>
            <a:r>
              <a:rPr lang="en-GB" sz="2400" b="0" dirty="0">
                <a:solidFill>
                  <a:srgbClr val="7030A0"/>
                </a:solidFill>
                <a:ea typeface="Calibri" panose="020F0502020204030204" pitchFamily="34" charset="0"/>
              </a:rPr>
              <a:t> </a:t>
            </a:r>
            <a:r>
              <a:rPr lang="en-GB" sz="2400" b="0" dirty="0" err="1">
                <a:solidFill>
                  <a:srgbClr val="7030A0"/>
                </a:solidFill>
                <a:ea typeface="Calibri" panose="020F0502020204030204" pitchFamily="34" charset="0"/>
              </a:rPr>
              <a:t>dosbarth</a:t>
            </a:r>
            <a:r>
              <a:rPr lang="en-GB" sz="2400" b="0" dirty="0">
                <a:solidFill>
                  <a:srgbClr val="7030A0"/>
                </a:solidFill>
                <a:ea typeface="Calibri" panose="020F0502020204030204" pitchFamily="34" charset="0"/>
              </a:rPr>
              <a:t>.</a:t>
            </a:r>
          </a:p>
          <a:p>
            <a:br>
              <a:rPr lang="en-GB" sz="1050" dirty="0">
                <a:solidFill>
                  <a:srgbClr val="7030A0"/>
                </a:solidFill>
                <a:ea typeface="Calibri" panose="020F0502020204030204" pitchFamily="34" charset="0"/>
              </a:rPr>
            </a:br>
            <a:r>
              <a:rPr lang="en-GB" sz="2400" dirty="0" err="1">
                <a:solidFill>
                  <a:srgbClr val="7030A0"/>
                </a:solidFill>
                <a:ea typeface="Calibri" panose="020F0502020204030204" pitchFamily="34" charset="0"/>
              </a:rPr>
              <a:t>E.e.</a:t>
            </a:r>
            <a:r>
              <a:rPr lang="en-GB" sz="2400" dirty="0">
                <a:solidFill>
                  <a:srgbClr val="7030A0"/>
                </a:solidFill>
                <a:ea typeface="Calibri" panose="020F0502020204030204" pitchFamily="34" charset="0"/>
              </a:rPr>
              <a:t> Mae problem </a:t>
            </a:r>
            <a:r>
              <a:rPr lang="en-GB" sz="2400" dirty="0" err="1">
                <a:solidFill>
                  <a:srgbClr val="7030A0"/>
                </a:solidFill>
                <a:ea typeface="Calibri" panose="020F0502020204030204" pitchFamily="34" charset="0"/>
              </a:rPr>
              <a:t>gymdeithasol</a:t>
            </a:r>
            <a:r>
              <a:rPr lang="en-GB" sz="2400" dirty="0">
                <a:solidFill>
                  <a:srgbClr val="7030A0"/>
                </a:solidFill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7030A0"/>
                </a:solidFill>
                <a:ea typeface="Calibri" panose="020F0502020204030204" pitchFamily="34" charset="0"/>
              </a:rPr>
              <a:t>yn</a:t>
            </a:r>
            <a:r>
              <a:rPr lang="en-GB" sz="2400" dirty="0">
                <a:solidFill>
                  <a:srgbClr val="7030A0"/>
                </a:solidFill>
                <a:ea typeface="Calibri" panose="020F0502020204030204" pitchFamily="34" charset="0"/>
              </a:rPr>
              <a:t> </a:t>
            </a:r>
            <a:r>
              <a:rPr lang="en-GB" sz="2400" dirty="0" err="1">
                <a:solidFill>
                  <a:srgbClr val="7030A0"/>
                </a:solidFill>
                <a:ea typeface="Calibri" panose="020F0502020204030204" pitchFamily="34" charset="0"/>
              </a:rPr>
              <a:t>golygu</a:t>
            </a:r>
            <a:r>
              <a:rPr lang="en-GB" sz="2400" dirty="0">
                <a:solidFill>
                  <a:srgbClr val="7030A0"/>
                </a:solidFill>
                <a:ea typeface="Calibri" panose="020F0502020204030204" pitchFamily="34" charset="0"/>
              </a:rPr>
              <a:t>:</a:t>
            </a:r>
          </a:p>
          <a:p>
            <a:endParaRPr lang="en-GB" sz="1400" dirty="0">
              <a:solidFill>
                <a:srgbClr val="7030A0"/>
              </a:solidFill>
              <a:latin typeface="Arial"/>
              <a:cs typeface="Arial"/>
            </a:endParaRPr>
          </a:p>
          <a:p>
            <a:r>
              <a:rPr lang="en-GB" sz="1800" i="1" dirty="0">
                <a:solidFill>
                  <a:srgbClr val="2BB9CD"/>
                </a:solidFill>
              </a:rPr>
              <a:t>Dyma rai </a:t>
            </a:r>
            <a:r>
              <a:rPr lang="en-GB" sz="1800" i="1" dirty="0" err="1">
                <a:solidFill>
                  <a:srgbClr val="2BB9CD"/>
                </a:solidFill>
              </a:rPr>
              <a:t>awgrymiadau</a:t>
            </a:r>
            <a:r>
              <a:rPr lang="en-GB" sz="1800" i="1" dirty="0">
                <a:solidFill>
                  <a:srgbClr val="2BB9CD"/>
                </a:solidFill>
              </a:rPr>
              <a:t> </a:t>
            </a:r>
            <a:r>
              <a:rPr lang="en-GB" sz="1800" i="1" dirty="0" err="1">
                <a:solidFill>
                  <a:srgbClr val="2BB9CD"/>
                </a:solidFill>
              </a:rPr>
              <a:t>os</a:t>
            </a:r>
            <a:r>
              <a:rPr lang="en-GB" sz="1800" i="1" dirty="0">
                <a:solidFill>
                  <a:srgbClr val="2BB9CD"/>
                </a:solidFill>
              </a:rPr>
              <a:t> </a:t>
            </a:r>
            <a:r>
              <a:rPr lang="en-GB" sz="1800" i="1" dirty="0" err="1">
                <a:solidFill>
                  <a:srgbClr val="2BB9CD"/>
                </a:solidFill>
              </a:rPr>
              <a:t>ydynt</a:t>
            </a:r>
            <a:r>
              <a:rPr lang="en-GB" sz="1800" i="1" dirty="0">
                <a:solidFill>
                  <a:srgbClr val="2BB9CD"/>
                </a:solidFill>
              </a:rPr>
              <a:t> </a:t>
            </a:r>
            <a:r>
              <a:rPr lang="en-GB" sz="1800" i="1" dirty="0" err="1">
                <a:solidFill>
                  <a:srgbClr val="2BB9CD"/>
                </a:solidFill>
              </a:rPr>
              <a:t>yn</a:t>
            </a:r>
            <a:r>
              <a:rPr lang="en-GB" sz="1800" i="1" dirty="0">
                <a:solidFill>
                  <a:srgbClr val="2BB9CD"/>
                </a:solidFill>
              </a:rPr>
              <a:t> </a:t>
            </a:r>
            <a:r>
              <a:rPr lang="en-GB" sz="1800" i="1" dirty="0" err="1">
                <a:solidFill>
                  <a:srgbClr val="2BB9CD"/>
                </a:solidFill>
              </a:rPr>
              <a:t>ddefnyddiol</a:t>
            </a:r>
            <a:r>
              <a:rPr lang="en-GB" sz="1800" i="1" dirty="0">
                <a:solidFill>
                  <a:srgbClr val="2BB9CD"/>
                </a:solidFill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i="1" dirty="0">
                <a:solidFill>
                  <a:srgbClr val="2BB9CD"/>
                </a:solidFill>
              </a:rPr>
              <a:t>Mae problem </a:t>
            </a:r>
            <a:r>
              <a:rPr lang="en-GB" sz="1800" b="0" i="1" dirty="0" err="1">
                <a:solidFill>
                  <a:srgbClr val="2BB9CD"/>
                </a:solidFill>
              </a:rPr>
              <a:t>gymdeithasol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yn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broblem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sy’n</a:t>
            </a:r>
            <a:r>
              <a:rPr lang="en-GB" sz="1800" b="0" i="1" dirty="0">
                <a:solidFill>
                  <a:srgbClr val="2BB9CD"/>
                </a:solidFill>
              </a:rPr>
              <a:t>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i="1" dirty="0" err="1">
                <a:solidFill>
                  <a:srgbClr val="2BB9CD"/>
                </a:solidFill>
              </a:rPr>
              <a:t>Effeithio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ar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lawer</a:t>
            </a:r>
            <a:r>
              <a:rPr lang="en-GB" sz="1800" b="0" i="1" dirty="0">
                <a:solidFill>
                  <a:srgbClr val="2BB9CD"/>
                </a:solidFill>
              </a:rPr>
              <a:t> o </a:t>
            </a:r>
            <a:r>
              <a:rPr lang="en-GB" sz="1800" b="0" i="1" dirty="0" err="1">
                <a:solidFill>
                  <a:srgbClr val="2BB9CD"/>
                </a:solidFill>
              </a:rPr>
              <a:t>bobl</a:t>
            </a:r>
            <a:endParaRPr lang="en-GB" sz="1800" b="0" i="1" dirty="0">
              <a:solidFill>
                <a:srgbClr val="2BB9C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i="1" dirty="0" err="1">
                <a:solidFill>
                  <a:srgbClr val="2BB9CD"/>
                </a:solidFill>
              </a:rPr>
              <a:t>Effeithio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ar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degwch</a:t>
            </a:r>
            <a:endParaRPr lang="en-GB" sz="1800" b="0" i="1" dirty="0">
              <a:solidFill>
                <a:srgbClr val="2BB9C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i="1" dirty="0" err="1">
                <a:solidFill>
                  <a:srgbClr val="2BB9CD"/>
                </a:solidFill>
              </a:rPr>
              <a:t>Gwneud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bywyd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yn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anoddach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ar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gyfer</a:t>
            </a:r>
            <a:r>
              <a:rPr lang="en-GB" sz="1800" b="0" i="1" dirty="0">
                <a:solidFill>
                  <a:srgbClr val="2BB9CD"/>
                </a:solidFill>
              </a:rPr>
              <a:t>… (</a:t>
            </a:r>
            <a:r>
              <a:rPr lang="en-GB" sz="1800" b="0" i="1" dirty="0" err="1">
                <a:solidFill>
                  <a:srgbClr val="2BB9CD"/>
                </a:solidFill>
              </a:rPr>
              <a:t>pwy</a:t>
            </a:r>
            <a:r>
              <a:rPr lang="en-GB" sz="1800" b="0" i="1" dirty="0">
                <a:solidFill>
                  <a:srgbClr val="2BB9CD"/>
                </a:solidFill>
              </a:rPr>
              <a:t>?)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i="1" dirty="0" err="1">
                <a:solidFill>
                  <a:srgbClr val="2BB9CD"/>
                </a:solidFill>
              </a:rPr>
              <a:t>Digwydd</a:t>
            </a:r>
            <a:r>
              <a:rPr lang="en-GB" sz="1800" b="0" i="1" dirty="0">
                <a:solidFill>
                  <a:srgbClr val="2BB9CD"/>
                </a:solidFill>
              </a:rPr>
              <a:t> </a:t>
            </a:r>
            <a:r>
              <a:rPr lang="en-GB" sz="1800" b="0" i="1" dirty="0" err="1">
                <a:solidFill>
                  <a:srgbClr val="2BB9CD"/>
                </a:solidFill>
              </a:rPr>
              <a:t>yn</a:t>
            </a:r>
            <a:r>
              <a:rPr lang="en-GB" sz="1800" b="0" i="1" dirty="0">
                <a:solidFill>
                  <a:srgbClr val="2BB9CD"/>
                </a:solidFill>
              </a:rPr>
              <a:t>…</a:t>
            </a:r>
            <a:endParaRPr lang="en-GB" sz="1800" b="0" i="1" dirty="0">
              <a:solidFill>
                <a:srgbClr val="2BB9CD"/>
              </a:solidFill>
              <a:latin typeface="Arial"/>
              <a:cs typeface="Arial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CE44733-E706-D9EF-0750-977470404433}"/>
              </a:ext>
            </a:extLst>
          </p:cNvPr>
          <p:cNvCxnSpPr>
            <a:cxnSpLocks/>
          </p:cNvCxnSpPr>
          <p:nvPr/>
        </p:nvCxnSpPr>
        <p:spPr>
          <a:xfrm>
            <a:off x="5363496" y="2333536"/>
            <a:ext cx="3583858" cy="0"/>
          </a:xfrm>
          <a:prstGeom prst="line">
            <a:avLst/>
          </a:prstGeom>
          <a:ln w="28575">
            <a:solidFill>
              <a:srgbClr val="5226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F0F739C-6341-14DA-D70B-32B4542D82B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02E90826-04CF-3846-2C76-EA82CC531D6A}"/>
              </a:ext>
            </a:extLst>
          </p:cNvPr>
          <p:cNvSpPr txBox="1">
            <a:spLocks/>
          </p:cNvSpPr>
          <p:nvPr/>
        </p:nvSpPr>
        <p:spPr>
          <a:xfrm>
            <a:off x="3327165" y="5925512"/>
            <a:ext cx="9002486" cy="52374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/>
              <a:t>1: Beth yw problem </a:t>
            </a:r>
          </a:p>
          <a:p>
            <a:r>
              <a:rPr lang="en-GB" sz="2400"/>
              <a:t>gymdeithasol?</a:t>
            </a:r>
            <a:endParaRPr lang="en-GB" sz="2400" dirty="0"/>
          </a:p>
        </p:txBody>
      </p:sp>
      <p:pic>
        <p:nvPicPr>
          <p:cNvPr id="9" name="Picture 8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D22A3F69-40A7-7558-DB95-21CC87D40E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28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FD9105-373A-C3EE-1A67-4FD41533D7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531EA01-33E7-94F7-1344-321A52DA5622}"/>
              </a:ext>
            </a:extLst>
          </p:cNvPr>
          <p:cNvSpPr/>
          <p:nvPr/>
        </p:nvSpPr>
        <p:spPr>
          <a:xfrm>
            <a:off x="439948" y="1622323"/>
            <a:ext cx="7012904" cy="1179871"/>
          </a:xfrm>
          <a:prstGeom prst="roundRect">
            <a:avLst/>
          </a:prstGeom>
          <a:solidFill>
            <a:srgbClr val="F47C58"/>
          </a:solidFill>
          <a:ln>
            <a:solidFill>
              <a:srgbClr val="F47C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F2D3152-F8EC-A3D0-A21D-688D7325F5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8" y="785004"/>
            <a:ext cx="6820823" cy="4114021"/>
          </a:xfrm>
        </p:spPr>
        <p:txBody>
          <a:bodyPr/>
          <a:lstStyle/>
          <a:p>
            <a:r>
              <a:rPr lang="en-GB" sz="2800" dirty="0" err="1">
                <a:ea typeface="Calibri" panose="020F0502020204030204" pitchFamily="34" charset="0"/>
              </a:rPr>
              <a:t>Gweithredu</a:t>
            </a:r>
            <a:r>
              <a:rPr lang="en-GB" sz="2800" dirty="0">
                <a:ea typeface="Calibri" panose="020F0502020204030204" pitchFamily="34" charset="0"/>
              </a:rPr>
              <a:t> </a:t>
            </a:r>
            <a:r>
              <a:rPr lang="en-GB" sz="2800" dirty="0" err="1">
                <a:ea typeface="Calibri" panose="020F0502020204030204" pitchFamily="34" charset="0"/>
              </a:rPr>
              <a:t>cymdeithasol</a:t>
            </a:r>
            <a:r>
              <a:rPr lang="en-GB" sz="2800" dirty="0">
                <a:ea typeface="Calibri" panose="020F0502020204030204" pitchFamily="34" charset="0"/>
              </a:rPr>
              <a:t>:</a:t>
            </a:r>
          </a:p>
          <a:p>
            <a:endParaRPr lang="en-GB" sz="2800" dirty="0">
              <a:ea typeface="Calibri" panose="020F0502020204030204" pitchFamily="34" charset="0"/>
            </a:endParaRPr>
          </a:p>
          <a:p>
            <a:pPr algn="ctr"/>
            <a:r>
              <a:rPr lang="en-GB" sz="2400" i="1" dirty="0">
                <a:solidFill>
                  <a:schemeClr val="bg1"/>
                </a:solidFill>
                <a:ea typeface="Calibri" panose="020F0502020204030204" pitchFamily="34" charset="0"/>
              </a:rPr>
              <a:t>“</a:t>
            </a:r>
            <a:r>
              <a:rPr lang="en-GB" sz="2400" i="1" dirty="0" err="1">
                <a:solidFill>
                  <a:schemeClr val="bg1"/>
                </a:solidFill>
                <a:ea typeface="Calibri" panose="020F0502020204030204" pitchFamily="34" charset="0"/>
              </a:rPr>
              <a:t>Gweithred</a:t>
            </a:r>
            <a:r>
              <a:rPr lang="en-GB" sz="2400" i="1" dirty="0">
                <a:solidFill>
                  <a:schemeClr val="bg1"/>
                </a:solidFill>
                <a:ea typeface="Calibri" panose="020F0502020204030204" pitchFamily="34" charset="0"/>
              </a:rPr>
              <a:t> </a:t>
            </a:r>
            <a:r>
              <a:rPr lang="en-GB" sz="2400" i="1" dirty="0" err="1">
                <a:solidFill>
                  <a:schemeClr val="bg1"/>
                </a:solidFill>
                <a:ea typeface="Calibri" panose="020F0502020204030204" pitchFamily="34" charset="0"/>
              </a:rPr>
              <a:t>ymarferol</a:t>
            </a:r>
            <a:r>
              <a:rPr lang="en-GB" sz="2400" i="1" dirty="0">
                <a:solidFill>
                  <a:schemeClr val="bg1"/>
                </a:solidFill>
                <a:ea typeface="Calibri" panose="020F0502020204030204" pitchFamily="34" charset="0"/>
              </a:rPr>
              <a:t> a </a:t>
            </a:r>
            <a:r>
              <a:rPr lang="en-GB" sz="2400" i="1" dirty="0" err="1">
                <a:solidFill>
                  <a:schemeClr val="bg1"/>
                </a:solidFill>
                <a:ea typeface="Calibri" panose="020F0502020204030204" pitchFamily="34" charset="0"/>
              </a:rPr>
              <a:t>wneir</a:t>
            </a:r>
            <a:r>
              <a:rPr lang="en-GB" sz="2400" i="1" dirty="0">
                <a:solidFill>
                  <a:schemeClr val="bg1"/>
                </a:solidFill>
                <a:ea typeface="Calibri" panose="020F0502020204030204" pitchFamily="34" charset="0"/>
              </a:rPr>
              <a:t> er </a:t>
            </a:r>
            <a:r>
              <a:rPr lang="en-GB" sz="2400" i="1" dirty="0" err="1">
                <a:solidFill>
                  <a:schemeClr val="bg1"/>
                </a:solidFill>
                <a:ea typeface="Calibri" panose="020F0502020204030204" pitchFamily="34" charset="0"/>
              </a:rPr>
              <a:t>mwyn</a:t>
            </a:r>
            <a:r>
              <a:rPr lang="en-GB" sz="2400" i="1" dirty="0">
                <a:solidFill>
                  <a:schemeClr val="bg1"/>
                </a:solidFill>
                <a:ea typeface="Calibri" panose="020F0502020204030204" pitchFamily="34" charset="0"/>
              </a:rPr>
              <a:t> </a:t>
            </a:r>
            <a:r>
              <a:rPr lang="en-GB" sz="2400" i="1" dirty="0" err="1">
                <a:solidFill>
                  <a:schemeClr val="bg1"/>
                </a:solidFill>
                <a:ea typeface="Calibri" panose="020F0502020204030204" pitchFamily="34" charset="0"/>
              </a:rPr>
              <a:t>gwneud</a:t>
            </a:r>
            <a:r>
              <a:rPr lang="en-GB" sz="2400" i="1" dirty="0">
                <a:solidFill>
                  <a:schemeClr val="bg1"/>
                </a:solidFill>
                <a:ea typeface="Calibri" panose="020F0502020204030204" pitchFamily="34" charset="0"/>
              </a:rPr>
              <a:t> </a:t>
            </a:r>
            <a:r>
              <a:rPr lang="en-GB" sz="2400" i="1" dirty="0" err="1">
                <a:solidFill>
                  <a:schemeClr val="bg1"/>
                </a:solidFill>
                <a:ea typeface="Calibri" panose="020F0502020204030204" pitchFamily="34" charset="0"/>
              </a:rPr>
              <a:t>newid</a:t>
            </a:r>
            <a:r>
              <a:rPr lang="en-GB" sz="2400" i="1" dirty="0">
                <a:solidFill>
                  <a:schemeClr val="bg1"/>
                </a:solidFill>
                <a:ea typeface="Calibri" panose="020F0502020204030204" pitchFamily="34" charset="0"/>
              </a:rPr>
              <a:t> </a:t>
            </a:r>
            <a:r>
              <a:rPr lang="en-GB" sz="2400" i="1" dirty="0" err="1">
                <a:solidFill>
                  <a:schemeClr val="bg1"/>
                </a:solidFill>
                <a:ea typeface="Calibri" panose="020F0502020204030204" pitchFamily="34" charset="0"/>
              </a:rPr>
              <a:t>positif</a:t>
            </a:r>
            <a:r>
              <a:rPr lang="en-GB" sz="2400" i="1" dirty="0">
                <a:solidFill>
                  <a:schemeClr val="bg1"/>
                </a:solidFill>
                <a:ea typeface="Calibri" panose="020F0502020204030204" pitchFamily="34" charset="0"/>
              </a:rPr>
              <a:t> o </a:t>
            </a:r>
            <a:r>
              <a:rPr lang="en-GB" sz="2400" i="1" dirty="0" err="1">
                <a:solidFill>
                  <a:schemeClr val="bg1"/>
                </a:solidFill>
                <a:ea typeface="Calibri" panose="020F0502020204030204" pitchFamily="34" charset="0"/>
              </a:rPr>
              <a:t>fewn</a:t>
            </a:r>
            <a:r>
              <a:rPr lang="en-GB" sz="2400" i="1" dirty="0">
                <a:solidFill>
                  <a:schemeClr val="bg1"/>
                </a:solidFill>
                <a:ea typeface="Calibri" panose="020F0502020204030204" pitchFamily="34" charset="0"/>
              </a:rPr>
              <a:t> </a:t>
            </a:r>
            <a:r>
              <a:rPr lang="en-GB" sz="2400" i="1" dirty="0" err="1">
                <a:solidFill>
                  <a:schemeClr val="bg1"/>
                </a:solidFill>
                <a:ea typeface="Calibri" panose="020F0502020204030204" pitchFamily="34" charset="0"/>
              </a:rPr>
              <a:t>cymdeithas</a:t>
            </a:r>
            <a:r>
              <a:rPr lang="en-GB" sz="2400" i="1" dirty="0">
                <a:solidFill>
                  <a:schemeClr val="bg1"/>
                </a:solidFill>
                <a:ea typeface="Calibri" panose="020F0502020204030204" pitchFamily="34" charset="0"/>
              </a:rPr>
              <a:t>”</a:t>
            </a:r>
          </a:p>
          <a:p>
            <a:endParaRPr lang="en-GB" sz="2800" b="0" dirty="0">
              <a:ea typeface="Calibri" panose="020F0502020204030204" pitchFamily="34" charset="0"/>
            </a:endParaRPr>
          </a:p>
          <a:p>
            <a:r>
              <a:rPr lang="en-GB" sz="2800" b="0" dirty="0" err="1">
                <a:ea typeface="Calibri" panose="020F0502020204030204" pitchFamily="34" charset="0"/>
              </a:rPr>
              <a:t>Mae’n</a:t>
            </a:r>
            <a:r>
              <a:rPr lang="en-GB" sz="2800" b="0" dirty="0">
                <a:ea typeface="Calibri" panose="020F0502020204030204" pitchFamily="34" charset="0"/>
              </a:rPr>
              <a:t> </a:t>
            </a:r>
            <a:r>
              <a:rPr lang="en-GB" sz="2800" b="0" dirty="0" err="1">
                <a:ea typeface="Calibri" panose="020F0502020204030204" pitchFamily="34" charset="0"/>
              </a:rPr>
              <a:t>golygu</a:t>
            </a:r>
            <a:r>
              <a:rPr lang="en-GB" sz="2800" b="0" dirty="0">
                <a:ea typeface="Calibri" panose="020F0502020204030204" pitchFamily="34" charset="0"/>
              </a:rPr>
              <a:t> </a:t>
            </a:r>
            <a:r>
              <a:rPr lang="en-GB" sz="2800" b="0" dirty="0" err="1">
                <a:ea typeface="Calibri" panose="020F0502020204030204" pitchFamily="34" charset="0"/>
              </a:rPr>
              <a:t>gwneud</a:t>
            </a:r>
            <a:r>
              <a:rPr lang="en-GB" sz="2800" b="0" dirty="0">
                <a:ea typeface="Calibri" panose="020F0502020204030204" pitchFamily="34" charset="0"/>
              </a:rPr>
              <a:t> </a:t>
            </a:r>
            <a:r>
              <a:rPr lang="en-GB" sz="2800" b="0" dirty="0" err="1">
                <a:ea typeface="Calibri" panose="020F0502020204030204" pitchFamily="34" charset="0"/>
              </a:rPr>
              <a:t>rhywbeth</a:t>
            </a:r>
            <a:r>
              <a:rPr lang="en-GB" sz="2800" b="0" dirty="0">
                <a:ea typeface="Calibri" panose="020F0502020204030204" pitchFamily="34" charset="0"/>
              </a:rPr>
              <a:t> er </a:t>
            </a:r>
            <a:r>
              <a:rPr lang="en-GB" sz="2800" b="0" dirty="0" err="1">
                <a:ea typeface="Calibri" panose="020F0502020204030204" pitchFamily="34" charset="0"/>
              </a:rPr>
              <a:t>lles</a:t>
            </a:r>
            <a:r>
              <a:rPr lang="en-GB" sz="2800" b="0" dirty="0">
                <a:ea typeface="Calibri" panose="020F0502020204030204" pitchFamily="34" charset="0"/>
              </a:rPr>
              <a:t>. </a:t>
            </a:r>
          </a:p>
          <a:p>
            <a:endParaRPr lang="en-GB" sz="2800" b="0" dirty="0">
              <a:ea typeface="Calibri" panose="020F0502020204030204" pitchFamily="34" charset="0"/>
            </a:endParaRPr>
          </a:p>
          <a:p>
            <a:r>
              <a:rPr lang="en-GB" sz="2800" dirty="0">
                <a:ea typeface="Calibri" panose="020F0502020204030204" pitchFamily="34" charset="0"/>
              </a:rPr>
              <a:t>Sut </a:t>
            </a:r>
            <a:r>
              <a:rPr lang="en-GB" sz="2800" dirty="0" err="1">
                <a:ea typeface="Calibri" panose="020F0502020204030204" pitchFamily="34" charset="0"/>
              </a:rPr>
              <a:t>gallai</a:t>
            </a:r>
            <a:r>
              <a:rPr lang="en-GB" sz="2800" dirty="0">
                <a:ea typeface="Calibri" panose="020F0502020204030204" pitchFamily="34" charset="0"/>
              </a:rPr>
              <a:t> </a:t>
            </a:r>
            <a:r>
              <a:rPr lang="en-GB" sz="2800" dirty="0" err="1">
                <a:ea typeface="Calibri" panose="020F0502020204030204" pitchFamily="34" charset="0"/>
              </a:rPr>
              <a:t>hynny</a:t>
            </a:r>
            <a:r>
              <a:rPr lang="en-GB" sz="2800" dirty="0">
                <a:ea typeface="Calibri" panose="020F0502020204030204" pitchFamily="34" charset="0"/>
              </a:rPr>
              <a:t> </a:t>
            </a:r>
            <a:r>
              <a:rPr lang="en-GB" sz="2800" dirty="0" err="1">
                <a:ea typeface="Calibri" panose="020F0502020204030204" pitchFamily="34" charset="0"/>
              </a:rPr>
              <a:t>edrych</a:t>
            </a:r>
            <a:r>
              <a:rPr lang="en-GB" sz="2800" dirty="0">
                <a:ea typeface="Calibri" panose="020F0502020204030204" pitchFamily="34" charset="0"/>
              </a:rPr>
              <a:t>?</a:t>
            </a:r>
          </a:p>
          <a:p>
            <a:endParaRPr lang="en-GB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FFA0BE-4247-1555-67FC-B7BDA7CDC78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E2F1E0F-03E6-4F6C-8849-EF9F83B16E36}"/>
              </a:ext>
            </a:extLst>
          </p:cNvPr>
          <p:cNvSpPr txBox="1">
            <a:spLocks/>
          </p:cNvSpPr>
          <p:nvPr/>
        </p:nvSpPr>
        <p:spPr>
          <a:xfrm>
            <a:off x="3327165" y="5925512"/>
            <a:ext cx="9002486" cy="52374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/>
              <a:t>1: Beth yw problem </a:t>
            </a:r>
          </a:p>
          <a:p>
            <a:r>
              <a:rPr lang="en-GB" sz="2400"/>
              <a:t>gymdeithasol?</a:t>
            </a:r>
            <a:endParaRPr lang="en-GB" sz="2400" dirty="0"/>
          </a:p>
        </p:txBody>
      </p:sp>
      <p:pic>
        <p:nvPicPr>
          <p:cNvPr id="8" name="Picture 7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C0BD6A3C-BD8B-B1BA-6BE0-7FF7CD98DD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486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D5B87E7-BF13-B1DE-B15E-516A3D0952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7" y="383551"/>
            <a:ext cx="8182943" cy="4114021"/>
          </a:xfrm>
        </p:spPr>
        <p:txBody>
          <a:bodyPr/>
          <a:lstStyle/>
          <a:p>
            <a:r>
              <a:rPr lang="en-GB" dirty="0" err="1"/>
              <a:t>Rhannu</a:t>
            </a:r>
            <a:r>
              <a:rPr lang="en-GB" dirty="0"/>
              <a:t>!</a:t>
            </a:r>
          </a:p>
          <a:p>
            <a:r>
              <a:rPr lang="en-GB" sz="2400" b="0" dirty="0"/>
              <a:t>Gan </a:t>
            </a:r>
            <a:r>
              <a:rPr lang="en-GB" sz="2400" b="0" dirty="0" err="1"/>
              <a:t>weithio</a:t>
            </a:r>
            <a:r>
              <a:rPr lang="en-GB" sz="2400" b="0" dirty="0"/>
              <a:t> </a:t>
            </a:r>
            <a:r>
              <a:rPr lang="en-GB" sz="2400" b="0" dirty="0" err="1"/>
              <a:t>gyda</a:t>
            </a:r>
            <a:r>
              <a:rPr lang="en-GB" sz="2400" b="0" dirty="0"/>
              <a:t> </a:t>
            </a:r>
            <a:r>
              <a:rPr lang="en-GB" sz="2400" b="0" dirty="0" err="1"/>
              <a:t>phartner</a:t>
            </a:r>
            <a:r>
              <a:rPr lang="en-GB" sz="2400" b="0" dirty="0"/>
              <a:t>, </a:t>
            </a:r>
            <a:r>
              <a:rPr lang="en-GB" sz="2400" b="0" dirty="0" err="1"/>
              <a:t>ystyriwch</a:t>
            </a:r>
            <a:r>
              <a:rPr lang="en-GB" sz="2400" b="0" dirty="0"/>
              <a:t> y </a:t>
            </a:r>
            <a:r>
              <a:rPr lang="en-GB" sz="2400" b="0" dirty="0" err="1"/>
              <a:t>canlynol</a:t>
            </a:r>
            <a:r>
              <a:rPr lang="en-GB" sz="2400" b="0" dirty="0"/>
              <a:t>:</a:t>
            </a:r>
          </a:p>
          <a:p>
            <a:endParaRPr lang="en-GB" sz="800" b="0" dirty="0"/>
          </a:p>
          <a:p>
            <a:pPr algn="ctr"/>
            <a:r>
              <a:rPr lang="en-GB" sz="2800" dirty="0">
                <a:solidFill>
                  <a:srgbClr val="F47C58"/>
                </a:solidFill>
              </a:rPr>
              <a:t>Pe </a:t>
            </a:r>
            <a:r>
              <a:rPr lang="en-GB" sz="2800" dirty="0" err="1">
                <a:solidFill>
                  <a:srgbClr val="F47C58"/>
                </a:solidFill>
              </a:rPr>
              <a:t>byddai</a:t>
            </a:r>
            <a:r>
              <a:rPr lang="en-GB" sz="2800" dirty="0">
                <a:solidFill>
                  <a:srgbClr val="F47C58"/>
                </a:solidFill>
              </a:rPr>
              <a:t> </a:t>
            </a:r>
            <a:r>
              <a:rPr lang="en-GB" sz="2800" dirty="0" err="1">
                <a:solidFill>
                  <a:srgbClr val="F47C58"/>
                </a:solidFill>
              </a:rPr>
              <a:t>gennych</a:t>
            </a:r>
            <a:r>
              <a:rPr lang="en-GB" sz="2800" dirty="0">
                <a:solidFill>
                  <a:srgbClr val="F47C58"/>
                </a:solidFill>
              </a:rPr>
              <a:t> £10,000, </a:t>
            </a:r>
            <a:r>
              <a:rPr lang="en-GB" sz="2800" dirty="0" err="1">
                <a:solidFill>
                  <a:srgbClr val="F47C58"/>
                </a:solidFill>
              </a:rPr>
              <a:t>sut</a:t>
            </a:r>
            <a:r>
              <a:rPr lang="en-GB" sz="2800" dirty="0">
                <a:solidFill>
                  <a:srgbClr val="F47C58"/>
                </a:solidFill>
              </a:rPr>
              <a:t> </a:t>
            </a:r>
            <a:r>
              <a:rPr lang="en-GB" sz="2800" dirty="0" err="1">
                <a:solidFill>
                  <a:srgbClr val="F47C58"/>
                </a:solidFill>
              </a:rPr>
              <a:t>allech</a:t>
            </a:r>
            <a:r>
              <a:rPr lang="en-GB" sz="2800" dirty="0">
                <a:solidFill>
                  <a:srgbClr val="F47C58"/>
                </a:solidFill>
              </a:rPr>
              <a:t> chi </a:t>
            </a:r>
            <a:r>
              <a:rPr lang="en-GB" sz="2800" dirty="0" err="1">
                <a:solidFill>
                  <a:srgbClr val="F47C58"/>
                </a:solidFill>
              </a:rPr>
              <a:t>helpu</a:t>
            </a:r>
            <a:r>
              <a:rPr lang="en-GB" sz="2800" dirty="0">
                <a:solidFill>
                  <a:srgbClr val="F47C58"/>
                </a:solidFill>
              </a:rPr>
              <a:t> </a:t>
            </a:r>
            <a:r>
              <a:rPr lang="en-GB" sz="2800" dirty="0" err="1">
                <a:solidFill>
                  <a:srgbClr val="F47C58"/>
                </a:solidFill>
              </a:rPr>
              <a:t>i</a:t>
            </a:r>
            <a:r>
              <a:rPr lang="en-GB" sz="2800" dirty="0">
                <a:solidFill>
                  <a:srgbClr val="F47C58"/>
                </a:solidFill>
              </a:rPr>
              <a:t> </a:t>
            </a:r>
            <a:r>
              <a:rPr lang="en-GB" sz="2800" dirty="0" err="1">
                <a:solidFill>
                  <a:srgbClr val="F47C58"/>
                </a:solidFill>
              </a:rPr>
              <a:t>fynd</a:t>
            </a:r>
            <a:r>
              <a:rPr lang="en-GB" sz="2800" dirty="0">
                <a:solidFill>
                  <a:srgbClr val="F47C58"/>
                </a:solidFill>
              </a:rPr>
              <a:t> </a:t>
            </a:r>
            <a:r>
              <a:rPr lang="en-GB" sz="2800" dirty="0" err="1">
                <a:solidFill>
                  <a:srgbClr val="F47C58"/>
                </a:solidFill>
              </a:rPr>
              <a:t>i’r</a:t>
            </a:r>
            <a:r>
              <a:rPr lang="en-GB" sz="2800" dirty="0">
                <a:solidFill>
                  <a:srgbClr val="F47C58"/>
                </a:solidFill>
              </a:rPr>
              <a:t> </a:t>
            </a:r>
            <a:r>
              <a:rPr lang="en-GB" sz="2800" dirty="0" err="1">
                <a:solidFill>
                  <a:srgbClr val="F47C58"/>
                </a:solidFill>
              </a:rPr>
              <a:t>afael</a:t>
            </a:r>
            <a:r>
              <a:rPr lang="en-GB" sz="2800" dirty="0">
                <a:solidFill>
                  <a:srgbClr val="F47C58"/>
                </a:solidFill>
              </a:rPr>
              <a:t> </a:t>
            </a:r>
            <a:r>
              <a:rPr lang="en-GB" sz="2800" dirty="0" err="1">
                <a:solidFill>
                  <a:srgbClr val="F47C58"/>
                </a:solidFill>
              </a:rPr>
              <a:t>â’r</a:t>
            </a:r>
            <a:r>
              <a:rPr lang="en-GB" sz="2800" dirty="0">
                <a:solidFill>
                  <a:srgbClr val="F47C58"/>
                </a:solidFill>
              </a:rPr>
              <a:t> </a:t>
            </a:r>
            <a:r>
              <a:rPr lang="en-GB" sz="2800" dirty="0" err="1">
                <a:solidFill>
                  <a:srgbClr val="F47C58"/>
                </a:solidFill>
              </a:rPr>
              <a:t>broblem</a:t>
            </a:r>
            <a:r>
              <a:rPr lang="en-GB" sz="2800" dirty="0">
                <a:solidFill>
                  <a:srgbClr val="F47C58"/>
                </a:solidFill>
              </a:rPr>
              <a:t> hon </a:t>
            </a:r>
            <a:r>
              <a:rPr lang="en-GB" sz="2800" dirty="0" err="1">
                <a:solidFill>
                  <a:srgbClr val="F47C58"/>
                </a:solidFill>
              </a:rPr>
              <a:t>yn</a:t>
            </a:r>
            <a:r>
              <a:rPr lang="en-GB" sz="2800" dirty="0">
                <a:solidFill>
                  <a:srgbClr val="F47C58"/>
                </a:solidFill>
              </a:rPr>
              <a:t> </a:t>
            </a:r>
            <a:r>
              <a:rPr lang="en-GB" sz="2800" dirty="0" err="1">
                <a:solidFill>
                  <a:srgbClr val="F47C58"/>
                </a:solidFill>
              </a:rPr>
              <a:t>lleol</a:t>
            </a:r>
            <a:r>
              <a:rPr lang="en-GB" sz="2800" dirty="0">
                <a:solidFill>
                  <a:srgbClr val="F47C58"/>
                </a:solidFill>
              </a:rPr>
              <a:t>?</a:t>
            </a:r>
          </a:p>
          <a:p>
            <a:endParaRPr lang="en-GB" sz="800" b="0" dirty="0"/>
          </a:p>
          <a:p>
            <a:r>
              <a:rPr lang="en-GB" sz="2400" b="0" dirty="0" err="1"/>
              <a:t>Meddyliwch</a:t>
            </a:r>
            <a:r>
              <a:rPr lang="en-GB" sz="2400" b="0" dirty="0"/>
              <a:t> </a:t>
            </a:r>
            <a:r>
              <a:rPr lang="en-GB" sz="2400" b="0" dirty="0" err="1"/>
              <a:t>yn</a:t>
            </a:r>
            <a:r>
              <a:rPr lang="en-GB" sz="2400" b="0" dirty="0"/>
              <a:t> </a:t>
            </a:r>
            <a:r>
              <a:rPr lang="en-GB" sz="2400" b="0" dirty="0" err="1"/>
              <a:t>greadigol</a:t>
            </a:r>
            <a:r>
              <a:rPr lang="en-GB" sz="2400" b="0" dirty="0"/>
              <a:t>. </a:t>
            </a:r>
            <a:r>
              <a:rPr lang="en-GB" sz="2400" b="0" dirty="0" err="1"/>
              <a:t>Efallai</a:t>
            </a:r>
            <a:r>
              <a:rPr lang="en-GB" sz="2400" b="0" dirty="0"/>
              <a:t> y </a:t>
            </a:r>
            <a:r>
              <a:rPr lang="en-GB" sz="2400" b="0" dirty="0" err="1"/>
              <a:t>byddwch</a:t>
            </a:r>
            <a:r>
              <a:rPr lang="en-GB" sz="2400" b="0" dirty="0"/>
              <a:t> </a:t>
            </a:r>
            <a:r>
              <a:rPr lang="en-GB" sz="2400" b="0" dirty="0" err="1"/>
              <a:t>yn</a:t>
            </a:r>
            <a:r>
              <a:rPr lang="en-GB" sz="2400" b="0" dirty="0"/>
              <a:t>…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0" dirty="0"/>
              <a:t>Creu </a:t>
            </a:r>
            <a:r>
              <a:rPr lang="en-GB" sz="2400" b="0" dirty="0" err="1"/>
              <a:t>pecynnau</a:t>
            </a:r>
            <a:r>
              <a:rPr lang="en-GB" sz="2400" b="0" dirty="0"/>
              <a:t> </a:t>
            </a:r>
            <a:r>
              <a:rPr lang="en-GB" sz="2400" b="0" dirty="0" err="1"/>
              <a:t>gofal</a:t>
            </a:r>
            <a:endParaRPr lang="en-GB" sz="2400" b="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0" dirty="0" err="1"/>
              <a:t>Cynnal</a:t>
            </a:r>
            <a:r>
              <a:rPr lang="en-GB" sz="2400" b="0" dirty="0"/>
              <a:t> </a:t>
            </a:r>
            <a:r>
              <a:rPr lang="en-GB" sz="2400" b="0" dirty="0" err="1"/>
              <a:t>digwyddiad</a:t>
            </a:r>
            <a:r>
              <a:rPr lang="en-GB" sz="2400" b="0" dirty="0"/>
              <a:t> </a:t>
            </a:r>
            <a:r>
              <a:rPr lang="en-GB" sz="2400" b="0" dirty="0" err="1"/>
              <a:t>yn</a:t>
            </a:r>
            <a:r>
              <a:rPr lang="en-GB" sz="2400" b="0" dirty="0"/>
              <a:t> yr </a:t>
            </a:r>
            <a:r>
              <a:rPr lang="en-GB" sz="2400" b="0" dirty="0" err="1"/>
              <a:t>ysgol</a:t>
            </a:r>
            <a:r>
              <a:rPr lang="en-GB" sz="2400" b="0" dirty="0"/>
              <a:t> </a:t>
            </a:r>
            <a:r>
              <a:rPr lang="en-GB" sz="2400" b="0" dirty="0" err="1"/>
              <a:t>neu’r</a:t>
            </a:r>
            <a:r>
              <a:rPr lang="en-GB" sz="2400" b="0" dirty="0"/>
              <a:t> </a:t>
            </a:r>
            <a:r>
              <a:rPr lang="en-GB" sz="2400" b="0" dirty="0" err="1"/>
              <a:t>gymuned</a:t>
            </a:r>
            <a:endParaRPr lang="en-GB" sz="2400" b="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0" dirty="0" err="1"/>
              <a:t>Gwella</a:t>
            </a:r>
            <a:r>
              <a:rPr lang="en-GB" sz="2400" b="0" dirty="0"/>
              <a:t> </a:t>
            </a:r>
            <a:r>
              <a:rPr lang="en-GB" sz="2400" b="0" dirty="0" err="1"/>
              <a:t>lle</a:t>
            </a:r>
            <a:endParaRPr lang="en-GB" sz="2400" b="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400" b="0" dirty="0"/>
              <a:t>Creu </a:t>
            </a:r>
            <a:r>
              <a:rPr lang="en-GB" sz="2400" b="0" dirty="0" err="1"/>
              <a:t>ymgyrch</a:t>
            </a:r>
            <a:r>
              <a:rPr lang="en-GB" sz="2400" b="0" dirty="0"/>
              <a:t> </a:t>
            </a:r>
            <a:r>
              <a:rPr lang="en-GB" sz="2400" b="0" dirty="0" err="1"/>
              <a:t>codi</a:t>
            </a:r>
            <a:r>
              <a:rPr lang="en-GB" sz="2400" b="0" dirty="0"/>
              <a:t> </a:t>
            </a:r>
            <a:r>
              <a:rPr lang="en-GB" sz="2400" b="0" dirty="0" err="1"/>
              <a:t>ymwybyddiaeth</a:t>
            </a:r>
            <a:endParaRPr lang="en-GB" sz="2400" b="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800" b="0" dirty="0"/>
          </a:p>
          <a:p>
            <a:pPr algn="r"/>
            <a:r>
              <a:rPr lang="en-GB" sz="2400" dirty="0" err="1">
                <a:solidFill>
                  <a:srgbClr val="F47C58"/>
                </a:solidFill>
              </a:rPr>
              <a:t>Paratowch</a:t>
            </a:r>
            <a:r>
              <a:rPr lang="en-GB" sz="2400" dirty="0">
                <a:solidFill>
                  <a:srgbClr val="F47C58"/>
                </a:solidFill>
              </a:rPr>
              <a:t> </a:t>
            </a:r>
            <a:r>
              <a:rPr lang="en-GB" sz="2400" dirty="0" err="1">
                <a:solidFill>
                  <a:srgbClr val="F47C58"/>
                </a:solidFill>
              </a:rPr>
              <a:t>i</a:t>
            </a:r>
            <a:r>
              <a:rPr lang="en-GB" sz="2400" dirty="0">
                <a:solidFill>
                  <a:srgbClr val="F47C58"/>
                </a:solidFill>
              </a:rPr>
              <a:t> </a:t>
            </a:r>
            <a:r>
              <a:rPr lang="en-GB" sz="2400" dirty="0" err="1">
                <a:solidFill>
                  <a:srgbClr val="F47C58"/>
                </a:solidFill>
              </a:rPr>
              <a:t>rannu</a:t>
            </a:r>
            <a:r>
              <a:rPr lang="en-GB" sz="2400" dirty="0">
                <a:solidFill>
                  <a:srgbClr val="F47C58"/>
                </a:solidFill>
              </a:rPr>
              <a:t> </a:t>
            </a:r>
            <a:r>
              <a:rPr lang="en-GB" sz="2400" dirty="0" err="1">
                <a:solidFill>
                  <a:srgbClr val="F47C58"/>
                </a:solidFill>
              </a:rPr>
              <a:t>eich</a:t>
            </a:r>
            <a:r>
              <a:rPr lang="en-GB" sz="2400" dirty="0">
                <a:solidFill>
                  <a:srgbClr val="F47C58"/>
                </a:solidFill>
              </a:rPr>
              <a:t> </a:t>
            </a:r>
            <a:r>
              <a:rPr lang="en-GB" sz="2400" dirty="0" err="1">
                <a:solidFill>
                  <a:srgbClr val="F47C58"/>
                </a:solidFill>
              </a:rPr>
              <a:t>syniadau</a:t>
            </a:r>
            <a:r>
              <a:rPr lang="en-GB" sz="2400" dirty="0">
                <a:solidFill>
                  <a:srgbClr val="F47C58"/>
                </a:solidFill>
              </a:rPr>
              <a:t>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2400" b="0" dirty="0"/>
          </a:p>
          <a:p>
            <a:endParaRPr lang="en-GB" b="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86F801-AC75-71A0-A76B-CE2D3EA62AF1}"/>
              </a:ext>
            </a:extLst>
          </p:cNvPr>
          <p:cNvSpPr txBox="1"/>
          <p:nvPr/>
        </p:nvSpPr>
        <p:spPr>
          <a:xfrm>
            <a:off x="9257857" y="4195719"/>
            <a:ext cx="17641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Ysgrifennwch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eich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syniadau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eich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taflen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byddwch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barod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rannu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74AF2F9-B068-2337-4E60-994122344A8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A1C1E6F-AC02-AC62-8012-23166EB9F8C0}"/>
              </a:ext>
            </a:extLst>
          </p:cNvPr>
          <p:cNvSpPr txBox="1">
            <a:spLocks/>
          </p:cNvSpPr>
          <p:nvPr/>
        </p:nvSpPr>
        <p:spPr>
          <a:xfrm>
            <a:off x="3327165" y="5925512"/>
            <a:ext cx="9002486" cy="52374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/>
              <a:t>1: Beth yw problem </a:t>
            </a:r>
          </a:p>
          <a:p>
            <a:r>
              <a:rPr lang="en-GB" sz="2400"/>
              <a:t>gymdeithasol?</a:t>
            </a:r>
            <a:endParaRPr lang="en-GB" sz="2400" dirty="0"/>
          </a:p>
        </p:txBody>
      </p:sp>
      <p:pic>
        <p:nvPicPr>
          <p:cNvPr id="8" name="Picture 7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1610BB99-418D-E301-0B25-A15B8EEAD6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2182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08DDDDE-4517-906C-D6DA-B708246541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7" y="785004"/>
            <a:ext cx="7929353" cy="4114021"/>
          </a:xfrm>
        </p:spPr>
        <p:txBody>
          <a:bodyPr/>
          <a:lstStyle/>
          <a:p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Dewch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i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ni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bleidleisio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fel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dosbarth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: Pa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broblem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gymdeithasol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hoffech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 chi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fynd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i’r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afael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 â hi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yn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eich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cymuned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leol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?</a:t>
            </a:r>
          </a:p>
          <a:p>
            <a:endParaRPr lang="en-GB" sz="2400" dirty="0">
              <a:solidFill>
                <a:srgbClr val="7030A0"/>
              </a:solidFill>
              <a:latin typeface="Arial"/>
              <a:cs typeface="Arial"/>
            </a:endParaRPr>
          </a:p>
          <a:p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Y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broblem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gymdeithasol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 a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ddewiswyd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gennym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r>
              <a:rPr lang="en-GB" sz="2400" dirty="0" err="1">
                <a:solidFill>
                  <a:srgbClr val="7030A0"/>
                </a:solidFill>
                <a:latin typeface="Arial"/>
                <a:cs typeface="Arial"/>
              </a:rPr>
              <a:t>yw</a:t>
            </a:r>
            <a:r>
              <a:rPr lang="en-GB" sz="2400" dirty="0">
                <a:solidFill>
                  <a:srgbClr val="7030A0"/>
                </a:solidFill>
                <a:latin typeface="Arial"/>
                <a:cs typeface="Arial"/>
              </a:rPr>
              <a:t> </a:t>
            </a:r>
            <a:endParaRPr lang="en-GB" sz="2400" dirty="0"/>
          </a:p>
          <a:p>
            <a:endParaRPr lang="en-GB" sz="2400" dirty="0"/>
          </a:p>
          <a:p>
            <a:endParaRPr lang="en-GB" sz="2400" dirty="0">
              <a:solidFill>
                <a:srgbClr val="2BB9CD"/>
              </a:solidFill>
            </a:endParaRPr>
          </a:p>
          <a:p>
            <a:r>
              <a:rPr lang="en-GB" sz="2400" dirty="0" err="1">
                <a:solidFill>
                  <a:srgbClr val="2BB9CD"/>
                </a:solidFill>
              </a:rPr>
              <a:t>Rhannu</a:t>
            </a:r>
            <a:r>
              <a:rPr lang="en-GB" sz="2400" dirty="0">
                <a:solidFill>
                  <a:srgbClr val="2BB9CD"/>
                </a:solidFill>
              </a:rPr>
              <a:t> </a:t>
            </a:r>
            <a:r>
              <a:rPr lang="en-GB" sz="2400" dirty="0" err="1">
                <a:solidFill>
                  <a:srgbClr val="2BB9CD"/>
                </a:solidFill>
              </a:rPr>
              <a:t>eich</a:t>
            </a:r>
            <a:r>
              <a:rPr lang="en-GB" sz="2400" dirty="0">
                <a:solidFill>
                  <a:srgbClr val="2BB9CD"/>
                </a:solidFill>
              </a:rPr>
              <a:t> </a:t>
            </a:r>
            <a:r>
              <a:rPr lang="en-GB" sz="2400" dirty="0" err="1">
                <a:solidFill>
                  <a:srgbClr val="2BB9CD"/>
                </a:solidFill>
              </a:rPr>
              <a:t>syniadau</a:t>
            </a:r>
            <a:endParaRPr lang="en-GB" sz="2400" dirty="0">
              <a:solidFill>
                <a:srgbClr val="2BB9CD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0" dirty="0">
                <a:solidFill>
                  <a:srgbClr val="2BB9CD"/>
                </a:solidFill>
              </a:rPr>
              <a:t>Pam </a:t>
            </a:r>
            <a:r>
              <a:rPr lang="en-GB" sz="2400" b="0" dirty="0" err="1">
                <a:solidFill>
                  <a:srgbClr val="2BB9CD"/>
                </a:solidFill>
              </a:rPr>
              <a:t>mae’n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syniad</a:t>
            </a:r>
            <a:r>
              <a:rPr lang="en-GB" sz="2400" b="0" dirty="0">
                <a:solidFill>
                  <a:srgbClr val="2BB9CD"/>
                </a:solidFill>
              </a:rPr>
              <a:t> da?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0" dirty="0">
                <a:solidFill>
                  <a:srgbClr val="2BB9CD"/>
                </a:solidFill>
              </a:rPr>
              <a:t>Beth </a:t>
            </a:r>
            <a:r>
              <a:rPr lang="en-GB" sz="2400" b="0" dirty="0" err="1">
                <a:solidFill>
                  <a:srgbClr val="2BB9CD"/>
                </a:solidFill>
              </a:rPr>
              <a:t>fyddai’r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effaith</a:t>
            </a:r>
            <a:r>
              <a:rPr lang="en-GB" sz="2400" b="0" dirty="0">
                <a:solidFill>
                  <a:srgbClr val="2BB9CD"/>
                </a:solidFill>
              </a:rPr>
              <a:t>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0" dirty="0" err="1">
                <a:solidFill>
                  <a:srgbClr val="2BB9CD"/>
                </a:solidFill>
              </a:rPr>
              <a:t>Pwy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ydym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ni’n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ei</a:t>
            </a:r>
            <a:r>
              <a:rPr lang="en-GB" sz="2400" b="0" dirty="0">
                <a:solidFill>
                  <a:srgbClr val="2BB9CD"/>
                </a:solidFill>
              </a:rPr>
              <a:t> </a:t>
            </a:r>
            <a:r>
              <a:rPr lang="en-GB" sz="2400" b="0" dirty="0" err="1">
                <a:solidFill>
                  <a:srgbClr val="2BB9CD"/>
                </a:solidFill>
              </a:rPr>
              <a:t>helpu</a:t>
            </a:r>
            <a:r>
              <a:rPr lang="en-GB" sz="2400" b="0" dirty="0">
                <a:solidFill>
                  <a:srgbClr val="2BB9CD"/>
                </a:solidFill>
              </a:rPr>
              <a:t>?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9AC2F89-CFD1-9F48-B9A5-6172B3166E96}"/>
              </a:ext>
            </a:extLst>
          </p:cNvPr>
          <p:cNvCxnSpPr>
            <a:cxnSpLocks/>
          </p:cNvCxnSpPr>
          <p:nvPr/>
        </p:nvCxnSpPr>
        <p:spPr>
          <a:xfrm>
            <a:off x="1617420" y="3152609"/>
            <a:ext cx="4689987" cy="0"/>
          </a:xfrm>
          <a:prstGeom prst="line">
            <a:avLst/>
          </a:prstGeom>
          <a:ln w="28575">
            <a:solidFill>
              <a:srgbClr val="28B9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D42321D-C6E1-3692-D66B-9FCB938FEB67}"/>
              </a:ext>
            </a:extLst>
          </p:cNvPr>
          <p:cNvSpPr txBox="1"/>
          <p:nvPr/>
        </p:nvSpPr>
        <p:spPr>
          <a:xfrm>
            <a:off x="9241240" y="4021862"/>
            <a:ext cx="22821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Athrawon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ysgrifennwch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broblem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gymdeithasol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ddewiswyd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Ganfas</a:t>
            </a:r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Dosbarth!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E6179A5-1534-A3D7-A43D-ACDC025859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27165" y="5925512"/>
            <a:ext cx="9002486" cy="523747"/>
          </a:xfrm>
        </p:spPr>
        <p:txBody>
          <a:bodyPr/>
          <a:lstStyle/>
          <a:p>
            <a:r>
              <a:rPr lang="en-GB" sz="2400" dirty="0"/>
              <a:t>1: Beth </a:t>
            </a:r>
            <a:r>
              <a:rPr lang="en-GB" sz="2400" dirty="0" err="1"/>
              <a:t>yw</a:t>
            </a:r>
            <a:r>
              <a:rPr lang="en-GB" sz="2400" dirty="0"/>
              <a:t> problem </a:t>
            </a:r>
          </a:p>
          <a:p>
            <a:r>
              <a:rPr lang="en-GB" sz="2400" dirty="0" err="1"/>
              <a:t>gymdeithasol</a:t>
            </a:r>
            <a:r>
              <a:rPr lang="en-GB" sz="2400" dirty="0"/>
              <a:t>?</a:t>
            </a:r>
          </a:p>
        </p:txBody>
      </p:sp>
      <p:pic>
        <p:nvPicPr>
          <p:cNvPr id="9" name="Picture 8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647D5FA9-1409-2D55-91C9-4693F5B766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291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463D71-4D81-1209-CD3C-B439F8B7B7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472782" cy="4494362"/>
          </a:xfrm>
        </p:spPr>
        <p:txBody>
          <a:bodyPr/>
          <a:lstStyle/>
          <a:p>
            <a:r>
              <a:rPr lang="en-GB" dirty="0"/>
              <a:t>Her </a:t>
            </a:r>
            <a:r>
              <a:rPr lang="en-GB" dirty="0" err="1"/>
              <a:t>cyflwyno</a:t>
            </a:r>
            <a:r>
              <a:rPr lang="en-GB" dirty="0"/>
              <a:t> </a:t>
            </a:r>
            <a:r>
              <a:rPr lang="en-GB" dirty="0" err="1"/>
              <a:t>newid</a:t>
            </a:r>
            <a:r>
              <a:rPr lang="en-GB" dirty="0"/>
              <a:t>!</a:t>
            </a:r>
          </a:p>
          <a:p>
            <a:endParaRPr lang="en-GB" sz="1000" b="0" dirty="0"/>
          </a:p>
          <a:p>
            <a:r>
              <a:rPr lang="en-GB" sz="2100" b="0" dirty="0" err="1"/>
              <a:t>Parhewch</a:t>
            </a:r>
            <a:r>
              <a:rPr lang="en-GB" sz="2100" b="0" dirty="0"/>
              <a:t> </a:t>
            </a:r>
            <a:r>
              <a:rPr lang="en-GB" sz="2100" b="0" dirty="0" err="1"/>
              <a:t>eich</a:t>
            </a:r>
            <a:r>
              <a:rPr lang="en-GB" sz="2100" b="0" dirty="0"/>
              <a:t> </a:t>
            </a:r>
            <a:r>
              <a:rPr lang="en-GB" sz="2100" b="0" dirty="0" err="1"/>
              <a:t>dysgu</a:t>
            </a:r>
            <a:r>
              <a:rPr lang="en-GB" sz="2100" b="0" dirty="0"/>
              <a:t> </a:t>
            </a:r>
            <a:r>
              <a:rPr lang="en-GB" sz="2100" b="0" dirty="0" err="1"/>
              <a:t>gartref</a:t>
            </a:r>
            <a:r>
              <a:rPr lang="en-GB" sz="2100" b="0" dirty="0"/>
              <a:t> </a:t>
            </a:r>
            <a:r>
              <a:rPr lang="en-GB" sz="2100" b="0" dirty="0" err="1"/>
              <a:t>gan</a:t>
            </a:r>
            <a:r>
              <a:rPr lang="en-GB" sz="2100" b="0" dirty="0"/>
              <a:t> </a:t>
            </a:r>
            <a:r>
              <a:rPr lang="en-GB" sz="2100" b="0" dirty="0" err="1"/>
              <a:t>ddefnyddio</a:t>
            </a:r>
            <a:r>
              <a:rPr lang="en-GB" sz="2100" b="0" dirty="0"/>
              <a:t> </a:t>
            </a:r>
            <a:r>
              <a:rPr lang="en-GB" sz="2100" b="0" dirty="0" err="1"/>
              <a:t>ein</a:t>
            </a:r>
            <a:r>
              <a:rPr lang="en-GB" sz="2100" b="0" dirty="0"/>
              <a:t> </a:t>
            </a:r>
            <a:r>
              <a:rPr lang="en-GB" sz="2100" b="0" dirty="0" err="1"/>
              <a:t>hawgrymiadau</a:t>
            </a:r>
            <a:r>
              <a:rPr lang="en-GB" sz="2100" b="0" dirty="0"/>
              <a:t> </a:t>
            </a:r>
            <a:r>
              <a:rPr lang="en-GB" sz="2100" b="0" dirty="0" err="1"/>
              <a:t>ar</a:t>
            </a:r>
            <a:r>
              <a:rPr lang="en-GB" sz="2100" b="0" dirty="0"/>
              <a:t> </a:t>
            </a:r>
            <a:r>
              <a:rPr lang="en-GB" sz="2100" b="0" dirty="0" err="1"/>
              <a:t>gyfer</a:t>
            </a:r>
            <a:r>
              <a:rPr lang="en-GB" sz="2100" b="0" dirty="0"/>
              <a:t> </a:t>
            </a:r>
            <a:r>
              <a:rPr lang="en-GB" sz="2100" b="0" dirty="0" err="1"/>
              <a:t>dechrau</a:t>
            </a:r>
            <a:r>
              <a:rPr lang="en-GB" sz="2100" b="0" dirty="0"/>
              <a:t> </a:t>
            </a:r>
            <a:r>
              <a:rPr lang="en-GB" sz="2100" b="0" dirty="0" err="1"/>
              <a:t>sgwrs</a:t>
            </a:r>
            <a:r>
              <a:rPr lang="en-GB" sz="2100" b="0" dirty="0"/>
              <a:t>. </a:t>
            </a:r>
            <a:r>
              <a:rPr lang="en-GB" sz="2100" b="0" dirty="0" err="1"/>
              <a:t>Efallai</a:t>
            </a:r>
            <a:r>
              <a:rPr lang="en-GB" sz="2100" b="0" dirty="0"/>
              <a:t> yr </a:t>
            </a:r>
            <a:r>
              <a:rPr lang="en-GB" sz="2100" b="0" dirty="0" err="1"/>
              <a:t>hoffech</a:t>
            </a:r>
            <a:r>
              <a:rPr lang="en-GB" sz="2100" b="0" dirty="0"/>
              <a:t>…</a:t>
            </a:r>
          </a:p>
          <a:p>
            <a:pPr marL="457200" indent="-457200">
              <a:buBlip>
                <a:blip r:embed="rId2"/>
              </a:buBlip>
            </a:pPr>
            <a:r>
              <a:rPr lang="en-GB" sz="2100" b="0" dirty="0" err="1"/>
              <a:t>Ddechrau</a:t>
            </a:r>
            <a:r>
              <a:rPr lang="en-GB" sz="2100" b="0" dirty="0"/>
              <a:t> </a:t>
            </a:r>
            <a:r>
              <a:rPr lang="en-GB" sz="2100" b="0" dirty="0" err="1"/>
              <a:t>sgwrs</a:t>
            </a:r>
            <a:r>
              <a:rPr lang="en-GB" sz="2100" b="0" dirty="0"/>
              <a:t> </a:t>
            </a:r>
            <a:r>
              <a:rPr lang="en-GB" sz="2100" b="0" dirty="0" err="1"/>
              <a:t>gyda</a:t>
            </a:r>
            <a:r>
              <a:rPr lang="en-GB" sz="2100" b="0" dirty="0"/>
              <a:t> </a:t>
            </a:r>
            <a:r>
              <a:rPr lang="en-GB" sz="2100" b="0" dirty="0" err="1"/>
              <a:t>rhiant</a:t>
            </a:r>
            <a:r>
              <a:rPr lang="en-GB" sz="2100" b="0" dirty="0"/>
              <a:t>, </a:t>
            </a:r>
            <a:r>
              <a:rPr lang="en-GB" sz="2100" b="0" dirty="0" err="1"/>
              <a:t>gofalwr</a:t>
            </a:r>
            <a:r>
              <a:rPr lang="en-GB" sz="2100" b="0" dirty="0"/>
              <a:t>, neu </a:t>
            </a:r>
            <a:r>
              <a:rPr lang="en-GB" sz="2100" b="0" dirty="0" err="1"/>
              <a:t>frawd</a:t>
            </a:r>
            <a:r>
              <a:rPr lang="en-GB" sz="2100" b="0" dirty="0"/>
              <a:t> neu </a:t>
            </a:r>
            <a:r>
              <a:rPr lang="en-GB" sz="2100" b="0" dirty="0" err="1"/>
              <a:t>chwaer</a:t>
            </a:r>
            <a:endParaRPr lang="en-GB" sz="2100" b="0" dirty="0"/>
          </a:p>
          <a:p>
            <a:pPr marL="457200" indent="-457200">
              <a:buBlip>
                <a:blip r:embed="rId2"/>
              </a:buBlip>
            </a:pPr>
            <a:r>
              <a:rPr lang="en-GB" sz="2100" b="0" dirty="0" err="1"/>
              <a:t>Siarad</a:t>
            </a:r>
            <a:r>
              <a:rPr lang="en-GB" sz="2100" b="0" dirty="0"/>
              <a:t> </a:t>
            </a:r>
            <a:r>
              <a:rPr lang="en-GB" sz="2100" b="0" dirty="0" err="1"/>
              <a:t>gyda</a:t>
            </a:r>
            <a:r>
              <a:rPr lang="en-GB" sz="2100" b="0" dirty="0"/>
              <a:t> </a:t>
            </a:r>
            <a:r>
              <a:rPr lang="en-GB" sz="2100" b="0" dirty="0" err="1"/>
              <a:t>ffrind</a:t>
            </a:r>
            <a:endParaRPr lang="en-GB" sz="2100" b="0" dirty="0"/>
          </a:p>
          <a:p>
            <a:endParaRPr lang="en-GB" sz="2100" b="0" dirty="0"/>
          </a:p>
          <a:p>
            <a:pPr algn="ctr"/>
            <a:r>
              <a:rPr lang="en-GB" sz="2100" b="0" i="1" dirty="0" err="1"/>
              <a:t>Rhowch</a:t>
            </a:r>
            <a:r>
              <a:rPr lang="en-GB" sz="2100" b="0" i="1" dirty="0"/>
              <a:t> </a:t>
            </a:r>
            <a:r>
              <a:rPr lang="en-GB" sz="2100" b="0" i="1" dirty="0" err="1"/>
              <a:t>wybod</a:t>
            </a:r>
            <a:r>
              <a:rPr lang="en-GB" sz="2100" b="0" i="1" dirty="0"/>
              <a:t> i </a:t>
            </a:r>
            <a:r>
              <a:rPr lang="en-GB" sz="2100" b="0" i="1" dirty="0" err="1"/>
              <a:t>ni</a:t>
            </a:r>
            <a:r>
              <a:rPr lang="en-GB" sz="2100" b="0" i="1" dirty="0"/>
              <a:t> </a:t>
            </a:r>
            <a:r>
              <a:rPr lang="en-GB" sz="2100" b="0" i="1" dirty="0" err="1"/>
              <a:t>sut</a:t>
            </a:r>
            <a:r>
              <a:rPr lang="en-GB" sz="2100" b="0" i="1" dirty="0"/>
              <a:t> </a:t>
            </a:r>
            <a:r>
              <a:rPr lang="en-GB" sz="2100" b="0" i="1" dirty="0" err="1"/>
              <a:t>mae</a:t>
            </a:r>
            <a:r>
              <a:rPr lang="en-GB" sz="2100" b="0" i="1" dirty="0"/>
              <a:t> </a:t>
            </a:r>
            <a:r>
              <a:rPr lang="en-GB" sz="2100" b="0" i="1" dirty="0" err="1"/>
              <a:t>eich</a:t>
            </a:r>
            <a:r>
              <a:rPr lang="en-GB" sz="2100" b="0" i="1" dirty="0"/>
              <a:t> </a:t>
            </a:r>
            <a:r>
              <a:rPr lang="en-GB" sz="2100" b="0" i="1" dirty="0" err="1"/>
              <a:t>prosiectau’n</a:t>
            </a:r>
            <a:r>
              <a:rPr lang="en-GB" sz="2100" b="0" i="1" dirty="0"/>
              <a:t> </a:t>
            </a:r>
            <a:r>
              <a:rPr lang="en-GB" sz="2100" b="0" i="1" dirty="0" err="1"/>
              <a:t>datblygu</a:t>
            </a:r>
            <a:r>
              <a:rPr lang="en-GB" sz="2100" b="0" i="1" dirty="0"/>
              <a:t>:</a:t>
            </a:r>
          </a:p>
          <a:p>
            <a:pPr algn="ctr"/>
            <a:r>
              <a:rPr lang="en-GB" sz="2100" b="0" i="1" dirty="0"/>
              <a:t>youthvoice@firstgive.co.uk | communities@edenproject.com</a:t>
            </a:r>
          </a:p>
          <a:p>
            <a:pPr algn="ctr"/>
            <a:r>
              <a:rPr lang="en-GB" sz="2100" b="0" i="1" dirty="0"/>
              <a:t>#firstgive | #TheBigHelpOut | #TheBigLunch | @edencommunities</a:t>
            </a:r>
          </a:p>
          <a:p>
            <a:endParaRPr lang="en-GB" sz="2100" b="0" dirty="0"/>
          </a:p>
          <a:p>
            <a:r>
              <a:rPr lang="en-GB" sz="2100" b="0" dirty="0" err="1"/>
              <a:t>Byddem</a:t>
            </a:r>
            <a:r>
              <a:rPr lang="en-GB" sz="2100" b="0" dirty="0"/>
              <a:t> </a:t>
            </a:r>
            <a:r>
              <a:rPr lang="en-GB" sz="2100" b="0" dirty="0" err="1"/>
              <a:t>wrth</a:t>
            </a:r>
            <a:r>
              <a:rPr lang="en-GB" sz="2100" b="0" dirty="0"/>
              <a:t> </a:t>
            </a:r>
            <a:r>
              <a:rPr lang="en-GB" sz="2100" b="0" dirty="0" err="1"/>
              <a:t>ein</a:t>
            </a:r>
            <a:r>
              <a:rPr lang="en-GB" sz="2100" b="0" dirty="0"/>
              <a:t> </a:t>
            </a:r>
            <a:r>
              <a:rPr lang="en-GB" sz="2100" b="0" dirty="0" err="1"/>
              <a:t>bodd</a:t>
            </a:r>
            <a:r>
              <a:rPr lang="en-GB" sz="2100" b="0" dirty="0"/>
              <a:t> </a:t>
            </a:r>
            <a:r>
              <a:rPr lang="en-GB" sz="2100" b="0" dirty="0" err="1"/>
              <a:t>yn</a:t>
            </a:r>
            <a:r>
              <a:rPr lang="en-GB" sz="2100" b="0" dirty="0"/>
              <a:t> </a:t>
            </a:r>
            <a:r>
              <a:rPr lang="en-GB" sz="2100" b="0" dirty="0" err="1"/>
              <a:t>eu</a:t>
            </a:r>
            <a:r>
              <a:rPr lang="en-GB" sz="2100" b="0" dirty="0"/>
              <a:t> </a:t>
            </a:r>
            <a:r>
              <a:rPr lang="en-GB" sz="2100" b="0" dirty="0" err="1"/>
              <a:t>gweld</a:t>
            </a:r>
            <a:r>
              <a:rPr lang="en-GB" sz="2100" b="0" dirty="0"/>
              <a:t> </a:t>
            </a:r>
            <a:r>
              <a:rPr lang="en-GB" sz="2100" b="0" dirty="0" err="1"/>
              <a:t>a’u</a:t>
            </a:r>
            <a:r>
              <a:rPr lang="en-GB" sz="2100" b="0" dirty="0"/>
              <a:t> </a:t>
            </a:r>
            <a:r>
              <a:rPr lang="en-GB" sz="2100" b="0" dirty="0" err="1"/>
              <a:t>dathlu</a:t>
            </a:r>
            <a:r>
              <a:rPr lang="en-GB" sz="2100" b="0" dirty="0"/>
              <a:t>!</a:t>
            </a:r>
          </a:p>
        </p:txBody>
      </p:sp>
      <p:pic>
        <p:nvPicPr>
          <p:cNvPr id="3" name="Picture 2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8D45128F-F132-5EEB-51F8-35F1163703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976" y="985683"/>
            <a:ext cx="329023" cy="329023"/>
          </a:xfrm>
          <a:prstGeom prst="rect">
            <a:avLst/>
          </a:prstGeom>
        </p:spPr>
      </p:pic>
      <p:pic>
        <p:nvPicPr>
          <p:cNvPr id="5" name="Picture 4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14B8A3F6-08C3-575B-FD45-46AC5FC4E2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055" y="214551"/>
            <a:ext cx="639610" cy="639610"/>
          </a:xfrm>
          <a:prstGeom prst="rect">
            <a:avLst/>
          </a:prstGeom>
        </p:spPr>
      </p:pic>
      <p:pic>
        <p:nvPicPr>
          <p:cNvPr id="6" name="Picture 5" descr="A orang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32D49236-3463-A58A-526C-7A34834079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795" y="644293"/>
            <a:ext cx="212409" cy="212409"/>
          </a:xfrm>
          <a:prstGeom prst="rect">
            <a:avLst/>
          </a:prstGeom>
        </p:spPr>
      </p:pic>
      <p:pic>
        <p:nvPicPr>
          <p:cNvPr id="7" name="Picture 6" descr="A purpl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61E8F7A0-663D-3DA1-BC49-75A53C67D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73" y="168791"/>
            <a:ext cx="493413" cy="493413"/>
          </a:xfrm>
          <a:prstGeom prst="rect">
            <a:avLst/>
          </a:prstGeom>
        </p:spPr>
      </p:pic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B6CE06A-8A82-6279-A26B-E2DA8568B9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27165" y="5925512"/>
            <a:ext cx="9002486" cy="523747"/>
          </a:xfrm>
        </p:spPr>
        <p:txBody>
          <a:bodyPr/>
          <a:lstStyle/>
          <a:p>
            <a:r>
              <a:rPr lang="en-GB" sz="2400" dirty="0"/>
              <a:t>1: Beth </a:t>
            </a:r>
            <a:r>
              <a:rPr lang="en-GB" sz="2400" dirty="0" err="1"/>
              <a:t>yw</a:t>
            </a:r>
            <a:r>
              <a:rPr lang="en-GB" sz="2400" dirty="0"/>
              <a:t> problem </a:t>
            </a:r>
          </a:p>
          <a:p>
            <a:r>
              <a:rPr lang="en-GB" sz="2400" dirty="0" err="1"/>
              <a:t>gymdeithasol</a:t>
            </a:r>
            <a:r>
              <a:rPr lang="en-GB" sz="2400" dirty="0"/>
              <a:t>?</a:t>
            </a:r>
          </a:p>
        </p:txBody>
      </p:sp>
      <p:pic>
        <p:nvPicPr>
          <p:cNvPr id="11" name="Picture 10" descr="A white logo with black text&#10;&#10;AI-generated content may be incorrect.">
            <a:extLst>
              <a:ext uri="{FF2B5EF4-FFF2-40B4-BE49-F238E27FC236}">
                <a16:creationId xmlns:a16="http://schemas.microsoft.com/office/drawing/2014/main" id="{831E3C20-3EDA-E0E7-F07D-79FB6D7A7A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336" y="5900057"/>
            <a:ext cx="2797116" cy="90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98245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0A4F7720-9FC3-4079-AA87-84C2EE3A4C9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71CD0C6D-154D-4E00-830D-E568781436E0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E38B51E9-A00F-417C-A09F-5F8D9F6AD03B}"/>
    </a:ext>
  </a:extLst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CB269DC5-D59B-4FD8-BD0F-EEBC0E962A4C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AF020D7BD07041A99ECB0738E5219C" ma:contentTypeVersion="20" ma:contentTypeDescription="Create a new document." ma:contentTypeScope="" ma:versionID="44ad9b5df9069ad97c1ba67e17e9b9ce">
  <xsd:schema xmlns:xsd="http://www.w3.org/2001/XMLSchema" xmlns:xs="http://www.w3.org/2001/XMLSchema" xmlns:p="http://schemas.microsoft.com/office/2006/metadata/properties" xmlns:ns2="c5b88a89-7724-4260-bf2f-092021e9d459" xmlns:ns3="cd53d762-1ef6-4e3a-a9c9-034b0df5b3d4" targetNamespace="http://schemas.microsoft.com/office/2006/metadata/properties" ma:root="true" ma:fieldsID="11ad327fffd0f5e13c9d95aee19cf40f" ns2:_="" ns3:_="">
    <xsd:import namespace="c5b88a89-7724-4260-bf2f-092021e9d459"/>
    <xsd:import namespace="cd53d762-1ef6-4e3a-a9c9-034b0df5b3d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DisplayOnFHub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_Flow_SignoffStatu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b88a89-7724-4260-bf2f-092021e9d4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e038e487-d88c-4823-893f-4c2e20c4446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_Flow_SignoffStatus" ma:index="26" nillable="true" ma:displayName="Sign-off status" ma:internalName="Sign_x002d_off_x0020_status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53d762-1ef6-4e3a-a9c9-034b0df5b3d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DisplayOnFHub" ma:index="21" nillable="true" ma:displayName="DisplayOnFHub" ma:default="No" ma:description="Does this folder appear on the Facilitator Hub" ma:format="Dropdown" ma:internalName="DisplayOnFHub">
      <xsd:simpleType>
        <xsd:restriction base="dms:Choice">
          <xsd:enumeration value="Yes"/>
          <xsd:enumeration value="No"/>
        </xsd:restriction>
      </xsd:simpleType>
    </xsd:element>
    <xsd:element name="TaxCatchAll" ma:index="24" nillable="true" ma:displayName="Taxonomy Catch All Column" ma:hidden="true" ma:list="{0d3ab53b-af9c-415f-b7fe-a831bb15c725}" ma:internalName="TaxCatchAll" ma:showField="CatchAllData" ma:web="cd53d762-1ef6-4e3a-a9c9-034b0df5b3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c5b88a89-7724-4260-bf2f-092021e9d459" xsi:nil="true"/>
    <DisplayOnFHub xmlns="cd53d762-1ef6-4e3a-a9c9-034b0df5b3d4">No</DisplayOnFHub>
    <lcf76f155ced4ddcb4097134ff3c332f xmlns="c5b88a89-7724-4260-bf2f-092021e9d459">
      <Terms xmlns="http://schemas.microsoft.com/office/infopath/2007/PartnerControls"/>
    </lcf76f155ced4ddcb4097134ff3c332f>
    <TaxCatchAll xmlns="cd53d762-1ef6-4e3a-a9c9-034b0df5b3d4" xsi:nil="true"/>
  </documentManagement>
</p:properties>
</file>

<file path=customXml/itemProps1.xml><?xml version="1.0" encoding="utf-8"?>
<ds:datastoreItem xmlns:ds="http://schemas.openxmlformats.org/officeDocument/2006/customXml" ds:itemID="{C00333EF-CCDF-4C1F-B86D-33315377EE4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9D23744-C17D-4251-A77B-3D968F8D8276}">
  <ds:schemaRefs>
    <ds:schemaRef ds:uri="c5b88a89-7724-4260-bf2f-092021e9d459"/>
    <ds:schemaRef ds:uri="cd53d762-1ef6-4e3a-a9c9-034b0df5b3d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23E4CDB7-2C0D-4F9D-BA8A-955EEAD7D8A1}">
  <ds:schemaRefs>
    <ds:schemaRef ds:uri="c5b88a89-7724-4260-bf2f-092021e9d459"/>
    <ds:schemaRef ds:uri="cd53d762-1ef6-4e3a-a9c9-034b0df5b3d4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First+Give+Template+2025</Template>
  <TotalTime>7071</TotalTime>
  <Words>2428</Words>
  <Application>Microsoft Office PowerPoint</Application>
  <PresentationFormat>Widescreen</PresentationFormat>
  <Paragraphs>432</Paragraphs>
  <Slides>38</Slides>
  <Notes>3</Notes>
  <HiddenSlides>1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Arial</vt:lpstr>
      <vt:lpstr>Arial Black</vt:lpstr>
      <vt:lpstr>Calibri</vt:lpstr>
      <vt:lpstr>2_Custom Design</vt:lpstr>
      <vt:lpstr>Office Theme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Amanda Joyce</dc:creator>
  <cp:lastModifiedBy>Michael Anderson</cp:lastModifiedBy>
  <cp:revision>2</cp:revision>
  <dcterms:created xsi:type="dcterms:W3CDTF">2026-02-20T14:39:52Z</dcterms:created>
  <dcterms:modified xsi:type="dcterms:W3CDTF">2026-04-17T08:47:48Z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0x0101002DAF020D7BD07041A99ECB0738E5219C</vt:lpwstr>
  </property>
  <property fmtid="{D5CDD505-2E9C-101B-9397-08002B2CF9AE}" pid="3" name="MediaServiceImageTags">
    <vt:lpwstr/>
  </property>
  <property fmtid="{D5CDD505-2E9C-101B-9397-08002B2CF9AE}" pid="4" name="MSIP_Label_defa4170-0d19-0005-0004-bc88714345d2_Enabled">
    <vt:lpwstr>true</vt:lpwstr>
  </property>
  <property fmtid="{D5CDD505-2E9C-101B-9397-08002B2CF9AE}" pid="5" name="MSIP_Label_defa4170-0d19-0005-0004-bc88714345d2_SetDate">
    <vt:lpwstr>2026-04-14T09:21:28Z</vt:lpwstr>
  </property>
  <property fmtid="{D5CDD505-2E9C-101B-9397-08002B2CF9AE}" pid="6" name="MSIP_Label_defa4170-0d19-0005-0004-bc88714345d2_Method">
    <vt:lpwstr>Standard</vt:lpwstr>
  </property>
  <property fmtid="{D5CDD505-2E9C-101B-9397-08002B2CF9AE}" pid="7" name="MSIP_Label_defa4170-0d19-0005-0004-bc88714345d2_Name">
    <vt:lpwstr>defa4170-0d19-0005-0004-bc88714345d2</vt:lpwstr>
  </property>
  <property fmtid="{D5CDD505-2E9C-101B-9397-08002B2CF9AE}" pid="8" name="MSIP_Label_defa4170-0d19-0005-0004-bc88714345d2_SiteId">
    <vt:lpwstr>35ae3b4b-9ab6-42f8-956a-5d3541f8e40f</vt:lpwstr>
  </property>
  <property fmtid="{D5CDD505-2E9C-101B-9397-08002B2CF9AE}" pid="9" name="MSIP_Label_defa4170-0d19-0005-0004-bc88714345d2_ActionId">
    <vt:lpwstr>a2583ebc-a8d3-487c-a71e-c722c303988a</vt:lpwstr>
  </property>
  <property fmtid="{D5CDD505-2E9C-101B-9397-08002B2CF9AE}" pid="10" name="MSIP_Label_defa4170-0d19-0005-0004-bc88714345d2_ContentBits">
    <vt:lpwstr>0</vt:lpwstr>
  </property>
  <property fmtid="{D5CDD505-2E9C-101B-9397-08002B2CF9AE}" pid="11" name="MSIP_Label_defa4170-0d19-0005-0004-bc88714345d2_Tag">
    <vt:lpwstr>10, 3, 0, 1</vt:lpwstr>
  </property>
</Properties>
</file>